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602" r:id="rId2"/>
    <p:sldId id="603" r:id="rId3"/>
    <p:sldId id="60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 snapToObjects="1"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21023-FBF5-F54C-B5B0-ADCC6F6BDC4D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70163-9973-B145-89C6-7E27DF1704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-106" charset="0"/>
              </a:rPr>
              <a:t>Popular </a:t>
            </a:r>
            <a:r>
              <a:rPr lang="en-US" b="1" dirty="0">
                <a:solidFill>
                  <a:schemeClr val="tx1"/>
                </a:solidFill>
                <a:latin typeface="Times New Roman" pitchFamily="-106" charset="0"/>
              </a:rPr>
              <a:t>software used for phylogenetics and their limits</a:t>
            </a:r>
            <a:endParaRPr lang="en-US" dirty="0">
              <a:solidFill>
                <a:schemeClr val="tx1"/>
              </a:solidFill>
              <a:latin typeface="Times New Roman" pitchFamily="-10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PHYLIP</a:t>
            </a:r>
          </a:p>
          <a:p>
            <a:r>
              <a:rPr lang="en-US" dirty="0" err="1" smtClean="0"/>
              <a:t>PhyML</a:t>
            </a:r>
            <a:endParaRPr lang="en-US" dirty="0" smtClean="0"/>
          </a:p>
          <a:p>
            <a:r>
              <a:rPr lang="en-US" dirty="0" smtClean="0"/>
              <a:t>TreeFinder</a:t>
            </a:r>
          </a:p>
          <a:p>
            <a:r>
              <a:rPr lang="en-US" dirty="0" err="1" smtClean="0"/>
              <a:t>BayesPhylogenetics</a:t>
            </a:r>
            <a:endParaRPr lang="en-US" dirty="0" smtClean="0"/>
          </a:p>
          <a:p>
            <a:r>
              <a:rPr lang="en-US" dirty="0" smtClean="0"/>
              <a:t>MrBayes</a:t>
            </a:r>
          </a:p>
          <a:p>
            <a:r>
              <a:rPr lang="en-US" dirty="0" smtClean="0"/>
              <a:t>ExaBayes-1.4.1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RaxML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/>
              <a:t>ExaML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IQtree</a:t>
            </a:r>
            <a:r>
              <a:rPr lang="en-US" dirty="0" smtClean="0">
                <a:solidFill>
                  <a:schemeClr val="tx1"/>
                </a:solidFill>
              </a:rPr>
              <a:t> v1.6.9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MEGA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4755" y="2242066"/>
            <a:ext cx="4667629" cy="523216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ctr"/>
            <a:r>
              <a:rPr lang="en-US" sz="2800" dirty="0" smtClean="0"/>
              <a:t>http://</a:t>
            </a:r>
            <a:r>
              <a:rPr lang="en-US" sz="2800" dirty="0" err="1" smtClean="0"/>
              <a:t>www.megasoftware.net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24</Words>
  <Application>Microsoft Office PowerPoint</Application>
  <PresentationFormat>全屏显示(4:3)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Office Theme</vt:lpstr>
      <vt:lpstr>Popular software used for phylogenetics and their limits</vt:lpstr>
      <vt:lpstr>PowerPoint 演示文稿</vt:lpstr>
      <vt:lpstr>MEGA</vt:lpstr>
    </vt:vector>
  </TitlesOfParts>
  <Company>unl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HC</cp:lastModifiedBy>
  <cp:revision>29</cp:revision>
  <dcterms:created xsi:type="dcterms:W3CDTF">2020-03-18T14:34:06Z</dcterms:created>
  <dcterms:modified xsi:type="dcterms:W3CDTF">2021-04-07T12:21:54Z</dcterms:modified>
</cp:coreProperties>
</file>