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8" r:id="rId4"/>
    <p:sldId id="259" r:id="rId5"/>
    <p:sldId id="260" r:id="rId7"/>
    <p:sldId id="261" r:id="rId8"/>
    <p:sldId id="275" r:id="rId9"/>
    <p:sldId id="267" r:id="rId10"/>
    <p:sldId id="273" r:id="rId11"/>
    <p:sldId id="274" r:id="rId12"/>
    <p:sldId id="264" r:id="rId13"/>
    <p:sldId id="268" r:id="rId14"/>
    <p:sldId id="263" r:id="rId15"/>
    <p:sldId id="276" r:id="rId16"/>
    <p:sldId id="277" r:id="rId17"/>
    <p:sldId id="278" r:id="rId18"/>
    <p:sldId id="279" r:id="rId19"/>
    <p:sldId id="280" r:id="rId20"/>
    <p:sldId id="262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3" name="18336" initials="1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2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279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10-15T14:38:33.656" idx="2">
    <p:pos x="7846" y="166"/>
    <p:text/>
  </p:cm>
  <p:cm authorId="3" dt="2022-10-15T14:38:59.941" idx="3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10-15T14:38:33.656" idx="2">
    <p:pos x="7846" y="166"/>
    <p:text/>
  </p:cm>
  <p:cm authorId="3" dt="2022-10-15T14:38:59.941" idx="3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10-15T14:38:33.656" idx="2">
    <p:pos x="7846" y="166"/>
    <p:text/>
  </p:cm>
  <p:cm authorId="3" dt="2022-10-15T14:38:59.941" idx="3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10-15T14:38:33.656" idx="2">
    <p:pos x="7846" y="166"/>
    <p:text/>
  </p:cm>
  <p:cm authorId="3" dt="2022-10-15T14:38:59.941" idx="3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10-15T14:38:33.656" idx="2">
    <p:pos x="7846" y="166"/>
    <p:text/>
  </p:cm>
  <p:cm authorId="3" dt="2022-10-15T14:38:59.941" idx="3">
    <p:pos x="10" y="10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10-15T14:38:33.656" idx="2">
    <p:pos x="7846" y="166"/>
    <p:text/>
  </p:cm>
  <p:cm authorId="3" dt="2022-10-15T14:38:59.941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sym typeface="+mn-ea"/>
              </a:rPr>
              <a:t>It may seem unfamiliar to us at first to see this term, but in fact, we have a basic understanding of such concepts as early as high school biology courses, when textbooks called it the energy flow of ecosystems</a:t>
            </a:r>
            <a:endParaRPr lang="en-US" altLang="zh-CN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It may seem unfamiliar to us at first to see this term, but in fact, we have a basic understanding of such concepts as early as high school biology courses, when textbooks called it the energy flow of ecosystems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It may seem unfamiliar to us at first to see this term, but in fact, we have a basic understanding of such concepts as early as high school biology courses, when textbooks called it the energy flow of ecosystems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It may seem unfamiliar to us at first to see this term, but in fact, we have a basic understanding of such concepts as early as high school biology courses, when textbooks called it the energy flow of ecosystems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It may seem unfamiliar to us at first to see this term, but in fact, we have a basic understanding of such concepts as early as high school biology courses, when textbooks called it the energy flow of ecosystems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It may seem unfamiliar to us at first to see this term, but in fact, we have a basic understanding of such concepts as early as high school biology courses, when textbooks called it the energy flow of ecosystems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It may seem unfamiliar to us at first to see this term, but in fact, we have a basic understanding of such concepts as early as high school biology courses, when textbooks called it the energy flow of ecosystems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2.jpe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image" Target="../media/image2.jpeg"/><Relationship Id="rId2" Type="http://schemas.openxmlformats.org/officeDocument/2006/relationships/tags" Target="../tags/tag82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image" Target="../media/image2.jpeg"/><Relationship Id="rId2" Type="http://schemas.openxmlformats.org/officeDocument/2006/relationships/tags" Target="../tags/tag9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image" Target="../media/image2.jpeg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image" Target="../media/image2.jpeg"/><Relationship Id="rId2" Type="http://schemas.openxmlformats.org/officeDocument/2006/relationships/tags" Target="../tags/tag111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image" Target="../media/image2.jpeg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image" Target="../media/image2.jpeg"/><Relationship Id="rId2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image" Target="../media/image2.jpeg"/><Relationship Id="rId2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image" Target="../media/image2.jpeg"/><Relationship Id="rId2" Type="http://schemas.openxmlformats.org/officeDocument/2006/relationships/tags" Target="../tags/tag14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image" Target="../media/image2.jpeg"/><Relationship Id="rId2" Type="http://schemas.openxmlformats.org/officeDocument/2006/relationships/tags" Target="../tags/tag151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image" Target="../media/image2.jpeg"/><Relationship Id="rId2" Type="http://schemas.openxmlformats.org/officeDocument/2006/relationships/tags" Target="../tags/tag160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image" Target="../media/image2.jpeg"/><Relationship Id="rId2" Type="http://schemas.openxmlformats.org/officeDocument/2006/relationships/tags" Target="../tags/tag169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image" Target="../media/image2.jpeg"/><Relationship Id="rId2" Type="http://schemas.openxmlformats.org/officeDocument/2006/relationships/tags" Target="../tags/tag178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image" Target="../media/image2.jpeg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ic_s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" y="303530"/>
            <a:ext cx="11607800" cy="625030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rgbClr val="00000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副标题 5"/>
          <p:cNvSpPr/>
          <p:nvPr>
            <p:ph type="subTitle" idx="3" hasCustomPrompt="1"/>
            <p:custDataLst>
              <p:tags r:id="rId7"/>
            </p:custDataLst>
          </p:nvPr>
        </p:nvSpPr>
        <p:spPr>
          <a:xfrm>
            <a:off x="1652308" y="4827904"/>
            <a:ext cx="8890000" cy="50609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3" name="标题 6"/>
          <p:cNvSpPr>
            <a:spLocks noGrp="1"/>
          </p:cNvSpPr>
          <p:nvPr>
            <p:ph type="ctrTitle" idx="2" hasCustomPrompt="1"/>
            <p:custDataLst>
              <p:tags r:id="rId8"/>
            </p:custDataLst>
          </p:nvPr>
        </p:nvSpPr>
        <p:spPr>
          <a:xfrm>
            <a:off x="1652308" y="2583179"/>
            <a:ext cx="8890000" cy="195897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1200" cap="none" spc="0" normalizeH="0" baseline="0" noProof="1">
                <a:solidFill>
                  <a:schemeClr val="l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9FDFE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ic_s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5709920"/>
          </a:xfrm>
          <a:prstGeom prst="rect">
            <a:avLst/>
          </a:prstGeom>
          <a:solidFill>
            <a:srgbClr val="DDF7FC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2"/>
          <p:cNvSpPr/>
          <p:nvPr>
            <p:ph type="ctrTitle" idx="2" hasCustomPrompt="1"/>
            <p:custDataLst>
              <p:tags r:id="rId7"/>
            </p:custDataLst>
          </p:nvPr>
        </p:nvSpPr>
        <p:spPr>
          <a:xfrm>
            <a:off x="2565080" y="1056343"/>
            <a:ext cx="7063105" cy="186944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0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8" name="副标题 4"/>
          <p:cNvSpPr/>
          <p:nvPr>
            <p:ph type="subTitle" idx="3" hasCustomPrompt="1"/>
            <p:custDataLst>
              <p:tags r:id="rId8"/>
            </p:custDataLst>
          </p:nvPr>
        </p:nvSpPr>
        <p:spPr>
          <a:xfrm>
            <a:off x="1015045" y="2993728"/>
            <a:ext cx="10161905" cy="1791970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9FDFE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9FDFE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whole_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4320540" y="0"/>
            <a:ext cx="7866380" cy="6858000"/>
          </a:xfrm>
          <a:prstGeom prst="rect">
            <a:avLst/>
          </a:prstGeom>
          <a:solidFill>
            <a:srgbClr val="DDF7FC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9FDFE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9FDFE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9FDFE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9FDFE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" y="303530"/>
            <a:ext cx="11607800" cy="625030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rgbClr val="00000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5"/>
          <p:cNvSpPr/>
          <p:nvPr>
            <p:ph type="body" idx="1" hasCustomPrompt="1"/>
            <p:custDataLst>
              <p:tags r:id="rId7"/>
            </p:custDataLst>
          </p:nvPr>
        </p:nvSpPr>
        <p:spPr>
          <a:xfrm>
            <a:off x="1652308" y="5126037"/>
            <a:ext cx="8890000" cy="599440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8" name="标题 6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652308" y="2471102"/>
            <a:ext cx="8890000" cy="231838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600" b="1" i="0" u="none" strike="noStrike" kern="1200" cap="none" spc="1000" normalizeH="0" baseline="0" noProof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9FDFE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rgbClr val="F9FDFE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rgbClr val="F9FDFE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0"/>
            <a:ext cx="4824095" cy="6858000"/>
          </a:xfrm>
          <a:prstGeom prst="rect">
            <a:avLst/>
          </a:prstGeom>
          <a:solidFill>
            <a:srgbClr val="DDF7FC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6548755"/>
          </a:xfrm>
          <a:prstGeom prst="rect">
            <a:avLst/>
          </a:prstGeom>
          <a:solidFill>
            <a:srgbClr val="F9FDFE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rgbClr val="DDF7FC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9FDFE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5028565"/>
            <a:ext cx="12192000" cy="1829435"/>
          </a:xfrm>
          <a:prstGeom prst="rect">
            <a:avLst/>
          </a:prstGeom>
          <a:solidFill>
            <a:srgbClr val="DDF7FC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6548755"/>
          </a:xfrm>
          <a:prstGeom prst="rect">
            <a:avLst/>
          </a:prstGeom>
          <a:solidFill>
            <a:srgbClr val="F9FDFE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DDF7FC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3135"/>
            <a:ext cx="12192000" cy="4951095"/>
          </a:xfrm>
          <a:prstGeom prst="rect">
            <a:avLst/>
          </a:prstGeom>
          <a:solidFill>
            <a:srgbClr val="DDF7FC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01.xml"/><Relationship Id="rId23" Type="http://schemas.openxmlformats.org/officeDocument/2006/relationships/tags" Target="../tags/tag200.xml"/><Relationship Id="rId22" Type="http://schemas.openxmlformats.org/officeDocument/2006/relationships/tags" Target="../tags/tag199.xml"/><Relationship Id="rId21" Type="http://schemas.openxmlformats.org/officeDocument/2006/relationships/tags" Target="../tags/tag198.xml"/><Relationship Id="rId20" Type="http://schemas.openxmlformats.org/officeDocument/2006/relationships/tags" Target="../tags/tag19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9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image" Target="../media/image4.jpeg"/><Relationship Id="rId11" Type="http://schemas.openxmlformats.org/officeDocument/2006/relationships/comments" Target="../comments/comment6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25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69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71.xml"/><Relationship Id="rId2" Type="http://schemas.openxmlformats.org/officeDocument/2006/relationships/image" Target="../media/image7.png"/><Relationship Id="rId1" Type="http://schemas.openxmlformats.org/officeDocument/2006/relationships/tags" Target="../tags/tag2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7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73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74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tags" Target="../tags/tag20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9.xml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image" Target="../media/image4.jpeg"/><Relationship Id="rId13" Type="http://schemas.openxmlformats.org/officeDocument/2006/relationships/comments" Target="../comments/comment1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30.xml"/><Relationship Id="rId1" Type="http://schemas.openxmlformats.org/officeDocument/2006/relationships/tags" Target="../tags/tag22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image" Target="../media/image5.png"/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image" Target="../media/image4.jpeg"/><Relationship Id="rId12" Type="http://schemas.openxmlformats.org/officeDocument/2006/relationships/comments" Target="../comments/comment3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3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image" Target="../media/image5.png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image" Target="../media/image4.jpeg"/><Relationship Id="rId12" Type="http://schemas.openxmlformats.org/officeDocument/2006/relationships/comments" Target="../comments/comment4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4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image" Target="../media/image5.png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image" Target="../media/image4.jpeg"/><Relationship Id="rId12" Type="http://schemas.openxmlformats.org/officeDocument/2006/relationships/comments" Target="../comments/comment5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4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763808" y="1523999"/>
            <a:ext cx="2667635" cy="889000"/>
          </a:xfrm>
          <a:prstGeom prst="rect">
            <a:avLst/>
          </a:prstGeom>
          <a:solidFill>
            <a:srgbClr val="349FB9"/>
          </a:solidFill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副标题 1"/>
          <p:cNvSpPr/>
          <p:nvPr>
            <p:ph type="subTitle" idx="3"/>
            <p:custDataLst>
              <p:tags r:id="rId2"/>
            </p:custDataLst>
          </p:nvPr>
        </p:nvSpPr>
        <p:spPr>
          <a:xfrm>
            <a:off x="4815878" y="5327649"/>
            <a:ext cx="8890000" cy="506095"/>
          </a:xfrm>
        </p:spPr>
        <p:txBody>
          <a:bodyPr/>
          <a:p>
            <a:r>
              <a:rPr lang="en-US" altLang="zh-CN">
                <a:solidFill>
                  <a:schemeClr val="lt1"/>
                </a:solidFill>
              </a:rPr>
              <a:t>reporter:</a:t>
            </a:r>
            <a:r>
              <a:rPr>
                <a:solidFill>
                  <a:schemeClr val="lt1"/>
                </a:solidFill>
              </a:rPr>
              <a:t>陈秀娟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2"/>
            <p:custDataLst>
              <p:tags r:id="rId3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>
                <a:solidFill>
                  <a:schemeClr val="lt1"/>
                </a:solidFill>
              </a:rPr>
              <a:t>Bioenergetics model</a:t>
            </a:r>
            <a:endParaRPr lang="en-US" altLang="zh-CN">
              <a:solidFill>
                <a:schemeClr val="lt1"/>
              </a:solidFill>
            </a:endParaRPr>
          </a:p>
        </p:txBody>
      </p:sp>
      <p:sp>
        <p:nvSpPr>
          <p:cNvPr id="4" name="文本框 5"/>
          <p:cNvSpPr txBox="1"/>
          <p:nvPr>
            <p:custDataLst>
              <p:tags r:id="rId4"/>
            </p:custDataLst>
          </p:nvPr>
        </p:nvSpPr>
        <p:spPr>
          <a:xfrm>
            <a:off x="4815840" y="1524635"/>
            <a:ext cx="2563495" cy="8883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36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Ichthyology</a:t>
            </a:r>
            <a:endParaRPr lang="en-US" altLang="zh-CN" sz="3600" b="1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4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20" name="直接连接符 19"/>
            <p:cNvCxnSpPr/>
            <p:nvPr>
              <p:custDataLst>
                <p:tags r:id="rId5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6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539750" y="111760"/>
            <a:ext cx="7412990" cy="6658610"/>
          </a:xfrm>
          <a:prstGeom prst="rect">
            <a:avLst/>
          </a:prstGeom>
          <a:solidFill>
            <a:srgbClr val="F9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21765" y="1511300"/>
            <a:ext cx="5445760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en-US" altLang="zh-CN"/>
              <a:t>1.</a:t>
            </a:r>
            <a:r>
              <a:rPr lang="zh-CN" altLang="en-US"/>
              <a:t>Bioenergetics models can aid in understanding energy intake and utilization.</a:t>
            </a:r>
            <a:endParaRPr lang="zh-CN" altLang="en-US"/>
          </a:p>
          <a:p>
            <a:pPr algn="just" fontAlgn="auto">
              <a:lnSpc>
                <a:spcPct val="150000"/>
              </a:lnSpc>
            </a:pPr>
            <a:r>
              <a:rPr lang="zh-CN" altLang="en-US"/>
              <a:t> </a:t>
            </a:r>
            <a:endParaRPr lang="zh-CN" altLang="en-US"/>
          </a:p>
          <a:p>
            <a:pPr algn="just" fontAlgn="auto">
              <a:lnSpc>
                <a:spcPct val="150000"/>
              </a:lnSpc>
            </a:pPr>
            <a:r>
              <a:rPr lang="en-US" altLang="zh-CN"/>
              <a:t>2.Bioenergetics models </a:t>
            </a:r>
            <a:r>
              <a:rPr lang="zh-CN" altLang="en-US"/>
              <a:t>be useful in understanding how energy is allocated, and may be used to estimate the impacts of environmental alterations on rare species</a:t>
            </a:r>
            <a:endParaRPr lang="zh-CN" altLang="en-US"/>
          </a:p>
          <a:p>
            <a:pPr algn="just" fontAlgn="auto">
              <a:lnSpc>
                <a:spcPct val="150000"/>
              </a:lnSpc>
            </a:pPr>
            <a:endParaRPr lang="zh-CN" altLang="en-US"/>
          </a:p>
          <a:p>
            <a:pPr algn="just" fontAlgn="auto">
              <a:lnSpc>
                <a:spcPct val="150000"/>
              </a:lnSpc>
            </a:pPr>
            <a:r>
              <a:rPr lang="en-US" altLang="zh-CN"/>
              <a:t>3. Bioenergetics models of individual species can be used to construct community bioenergetic models,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539750" y="711200"/>
            <a:ext cx="7514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spc="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Arial" panose="020B0604020202020204" pitchFamily="34" charset="0"/>
              </a:rPr>
              <a:t>The significience of studies on bioenergetics model</a:t>
            </a:r>
            <a:endParaRPr lang="zh-CN" altLang="en-US">
              <a:solidFill>
                <a:schemeClr val="lt1"/>
              </a:solidFill>
              <a:latin typeface="+mj-ea"/>
              <a:ea typeface="+mj-ea"/>
            </a:endParaRPr>
          </a:p>
          <a:p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olidFill>
                  <a:schemeClr val="dk1">
                    <a:lumMod val="85000"/>
                    <a:lumOff val="15000"/>
                  </a:schemeClr>
                </a:solidFill>
              </a:rPr>
              <a:t>PART 03</a:t>
            </a:r>
            <a:endParaRPr lang="en-US" altLang="zh-CN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副标题 3"/>
          <p:cNvSpPr/>
          <p:nvPr>
            <p:ph type="subTitle" idx="3"/>
            <p:custDataLst>
              <p:tags r:id="rId2"/>
            </p:custDataLst>
          </p:nvPr>
        </p:nvSpPr>
        <p:spPr>
          <a:xfrm>
            <a:off x="0" y="2994025"/>
            <a:ext cx="12006580" cy="1791970"/>
          </a:xfrm>
        </p:spPr>
        <p:txBody>
          <a:bodyPr/>
          <a:p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sym typeface="Arial" panose="020B0604020202020204" pitchFamily="34" charset="0"/>
              </a:rPr>
              <a:t>An example of studies on bioenergetics model in fish</a:t>
            </a:r>
            <a:endParaRPr lang="en-US" altLang="zh-CN" sz="28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en-US" altLang="zh-CN" sz="28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28930" y="621030"/>
            <a:ext cx="9245600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The study of bioenergetics of </a:t>
            </a:r>
            <a:r>
              <a:rPr lang="en-US" altLang="zh-CN" sz="4000" b="1"/>
              <a:t>the Grass Carp</a:t>
            </a:r>
            <a:endParaRPr lang="en-US" altLang="zh-CN" sz="4000"/>
          </a:p>
          <a:p>
            <a:endParaRPr lang="en-US" altLang="zh-CN"/>
          </a:p>
          <a:p>
            <a:pPr algn="just" fontAlgn="auto">
              <a:lnSpc>
                <a:spcPct val="150000"/>
              </a:lnSpc>
            </a:pPr>
            <a:r>
              <a:rPr lang="en-US" altLang="zh-CN" b="1"/>
              <a:t>Characteristics</a:t>
            </a:r>
            <a:endParaRPr lang="en-US" altLang="zh-CN" b="1"/>
          </a:p>
          <a:p>
            <a:pPr algn="just" fontAlgn="auto">
              <a:lnSpc>
                <a:spcPct val="150000"/>
              </a:lnSpc>
            </a:pPr>
            <a:r>
              <a:rPr lang="en-US" altLang="zh-CN"/>
              <a:t>1.a high consumption</a:t>
            </a:r>
            <a:endParaRPr lang="en-US" altLang="zh-CN"/>
          </a:p>
          <a:p>
            <a:pPr algn="just" fontAlgn="auto">
              <a:lnSpc>
                <a:spcPct val="150000"/>
              </a:lnSpc>
            </a:pPr>
            <a:r>
              <a:rPr lang="en-US" altLang="zh-CN"/>
              <a:t>2.high metabolic expenditure</a:t>
            </a:r>
            <a:endParaRPr lang="en-US" altLang="zh-CN"/>
          </a:p>
          <a:p>
            <a:pPr algn="just" fontAlgn="auto">
              <a:lnSpc>
                <a:spcPct val="150000"/>
              </a:lnSpc>
            </a:pPr>
            <a:r>
              <a:rPr lang="en-US" altLang="zh-CN"/>
              <a:t>3.low growth efficiency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328930" y="4291965"/>
            <a:ext cx="88036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1.Is grass carp herbivorous or omnivorous?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2.Effects of feeding level on growth and energy budget of juvenile grass carp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3.Effects of temperature on growth and energy budget of grass carp juveniles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4.Effects of body weight on growth and energy budget of juvenile grass carp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37185" y="3776980"/>
            <a:ext cx="1863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Four aspects</a:t>
            </a:r>
            <a:endParaRPr lang="en-US" altLang="zh-CN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0790" y="1545590"/>
            <a:ext cx="3803650" cy="28543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20" y="1522095"/>
            <a:ext cx="11581765" cy="45097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5605" y="600710"/>
            <a:ext cx="106445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/>
              <a:t>Is grass carp herbivorous or omnivorous?</a:t>
            </a:r>
            <a:endParaRPr lang="zh-CN" altLang="en-US" sz="3200" b="1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" y="2090420"/>
            <a:ext cx="11289030" cy="39630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3045" y="789305"/>
            <a:ext cx="118421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ym typeface="+mn-ea"/>
              </a:rPr>
              <a:t>Effects of feeding level on growth and energy budget of juvenile grass carp</a:t>
            </a:r>
            <a:endParaRPr lang="en-US" altLang="zh-CN" sz="2400" b="1"/>
          </a:p>
          <a:p>
            <a:endParaRPr lang="en-US" altLang="zh-CN" sz="2400" b="1"/>
          </a:p>
          <a:p>
            <a:endParaRPr lang="en-US" altLang="zh-CN" sz="2400" b="1"/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355" y="2199005"/>
            <a:ext cx="11479530" cy="3746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7350" y="1016000"/>
            <a:ext cx="129254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Effects of temperature on growth and energy budget of grass carp juveniles</a:t>
            </a:r>
            <a:endParaRPr lang="zh-CN" altLang="en-US" sz="2400" b="1"/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205" y="2131060"/>
            <a:ext cx="11332845" cy="4295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0205" y="1166495"/>
            <a:ext cx="118770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ym typeface="+mn-ea"/>
              </a:rPr>
              <a:t>Effects of body weight on growth and energy budget of juvenile grass carp</a:t>
            </a:r>
            <a:endParaRPr lang="en-US" altLang="zh-CN" sz="2400" b="1"/>
          </a:p>
          <a:p>
            <a:endParaRPr lang="en-US" altLang="zh-CN" sz="2400" b="1"/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518698" y="1132522"/>
            <a:ext cx="3155950" cy="1052195"/>
          </a:xfrm>
          <a:prstGeom prst="rect">
            <a:avLst/>
          </a:prstGeom>
          <a:solidFill>
            <a:srgbClr val="349FB9"/>
          </a:solidFill>
        </p:spPr>
        <p:txBody>
          <a:bodyPr wrap="square" lIns="0" tIns="0" rIns="0" bIns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/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39278" y="1497012"/>
            <a:ext cx="8890000" cy="2318385"/>
          </a:xfrm>
        </p:spPr>
        <p:txBody>
          <a:bodyPr/>
          <a:p>
            <a:r>
              <a:rPr lang="en-US" altLang="zh-CN" sz="3200">
                <a:solidFill>
                  <a:schemeClr val="lt1"/>
                </a:solidFill>
              </a:rPr>
              <a:t>Thanks for your listening</a:t>
            </a:r>
            <a:endParaRPr lang="en-US" altLang="zh-CN" sz="3200">
              <a:solidFill>
                <a:schemeClr val="lt1"/>
              </a:solidFill>
            </a:endParaRPr>
          </a:p>
        </p:txBody>
      </p:sp>
      <p:sp>
        <p:nvSpPr>
          <p:cNvPr id="4" name="文本框 5"/>
          <p:cNvSpPr txBox="1"/>
          <p:nvPr>
            <p:custDataLst>
              <p:tags r:id="rId3"/>
            </p:custDataLst>
          </p:nvPr>
        </p:nvSpPr>
        <p:spPr>
          <a:xfrm>
            <a:off x="4771428" y="1133157"/>
            <a:ext cx="2649855" cy="10509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endParaRPr lang="en-US" altLang="zh-CN" sz="3600" b="1" spc="20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76470" y="1313815"/>
            <a:ext cx="2555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bg1"/>
                </a:solidFill>
              </a:rPr>
              <a:t>Ichthyology</a:t>
            </a:r>
            <a:endParaRPr lang="en-US" altLang="zh-CN" sz="360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9"/>
          <p:cNvSpPr txBox="1"/>
          <p:nvPr>
            <p:custDataLst>
              <p:tags r:id="rId1"/>
            </p:custDataLst>
          </p:nvPr>
        </p:nvSpPr>
        <p:spPr>
          <a:xfrm>
            <a:off x="888702" y="3575714"/>
            <a:ext cx="2540635" cy="4737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b="1" spc="60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  <a:endParaRPr lang="en-US" altLang="zh-CN" sz="2000" b="1" spc="60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50"/>
          <p:cNvSpPr txBox="1"/>
          <p:nvPr>
            <p:custDataLst>
              <p:tags r:id="rId2"/>
            </p:custDataLst>
          </p:nvPr>
        </p:nvSpPr>
        <p:spPr>
          <a:xfrm>
            <a:off x="734695" y="2224405"/>
            <a:ext cx="3089275" cy="1155065"/>
          </a:xfrm>
          <a:prstGeom prst="rect">
            <a:avLst/>
          </a:prstGeom>
          <a:noFill/>
        </p:spPr>
        <p:txBody>
          <a:bodyPr wrap="square" rtlCol="0">
            <a:normAutofit fontScale="5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54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bioenergetics model</a:t>
            </a:r>
            <a:endParaRPr lang="zh-CN" altLang="en-US" sz="5400" b="1" spc="600">
              <a:solidFill>
                <a:schemeClr val="lt1"/>
              </a:solidFill>
              <a:uFillTx/>
              <a:latin typeface="Arial" panose="020B0604020202020204" pitchFamily="34" charset="0"/>
              <a:ea typeface="汉仪旗黑-85S" panose="00020600040101010101" pitchFamily="18" charset="-122"/>
              <a:cs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>
            <p:custDataLst>
              <p:tags r:id="rId3"/>
            </p:custDataLst>
          </p:nvPr>
        </p:nvSpPr>
        <p:spPr>
          <a:xfrm>
            <a:off x="6669320" y="1778153"/>
            <a:ext cx="5152221" cy="446452"/>
          </a:xfrm>
          <a:prstGeom prst="rect">
            <a:avLst/>
          </a:prstGeom>
          <a:noFill/>
        </p:spPr>
        <p:txBody>
          <a:bodyPr wrap="square" lIns="91440" tIns="45720" rIns="91440" bIns="0" anchor="b">
            <a:norm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altLang="zh-CN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What is bioenergetics model?</a:t>
            </a:r>
            <a:endParaRPr lang="en-US" altLang="zh-CN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>
            <p:custDataLst>
              <p:tags r:id="rId4"/>
            </p:custDataLst>
          </p:nvPr>
        </p:nvSpPr>
        <p:spPr>
          <a:xfrm>
            <a:off x="5552821" y="1778153"/>
            <a:ext cx="824503" cy="605322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en-US" altLang="zh-CN" sz="28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01</a:t>
            </a:r>
            <a:endParaRPr lang="en-US" altLang="zh-CN" sz="2800" b="1" spc="3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cxnSp>
        <p:nvCxnSpPr>
          <p:cNvPr id="89" name="直接连接符 88"/>
          <p:cNvCxnSpPr/>
          <p:nvPr>
            <p:custDataLst>
              <p:tags r:id="rId5"/>
            </p:custDataLst>
          </p:nvPr>
        </p:nvCxnSpPr>
        <p:spPr>
          <a:xfrm>
            <a:off x="6424396" y="1565592"/>
            <a:ext cx="0" cy="1030444"/>
          </a:xfrm>
          <a:prstGeom prst="line">
            <a:avLst/>
          </a:prstGeom>
          <a:ln w="69850">
            <a:solidFill>
              <a:srgbClr val="349F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>
            <p:custDataLst>
              <p:tags r:id="rId6"/>
            </p:custDataLst>
          </p:nvPr>
        </p:nvSpPr>
        <p:spPr>
          <a:xfrm>
            <a:off x="5552821" y="3466876"/>
            <a:ext cx="824503" cy="605322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en-US" altLang="zh-CN" sz="28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02</a:t>
            </a:r>
            <a:endParaRPr lang="en-US" altLang="zh-CN" sz="2800" b="1" spc="3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cxnSp>
        <p:nvCxnSpPr>
          <p:cNvPr id="76" name="直接连接符 75"/>
          <p:cNvCxnSpPr/>
          <p:nvPr>
            <p:custDataLst>
              <p:tags r:id="rId7"/>
            </p:custDataLst>
          </p:nvPr>
        </p:nvCxnSpPr>
        <p:spPr>
          <a:xfrm>
            <a:off x="6424396" y="3254314"/>
            <a:ext cx="0" cy="1030444"/>
          </a:xfrm>
          <a:prstGeom prst="line">
            <a:avLst/>
          </a:prstGeom>
          <a:ln w="69850">
            <a:solidFill>
              <a:srgbClr val="349F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>
            <p:custDataLst>
              <p:tags r:id="rId8"/>
            </p:custDataLst>
          </p:nvPr>
        </p:nvSpPr>
        <p:spPr>
          <a:xfrm>
            <a:off x="6780530" y="3448050"/>
            <a:ext cx="5847080" cy="465455"/>
          </a:xfrm>
          <a:prstGeom prst="rect">
            <a:avLst/>
          </a:prstGeom>
          <a:noFill/>
        </p:spPr>
        <p:txBody>
          <a:bodyPr wrap="square" lIns="91440" tIns="45720" rIns="91440" bIns="0" anchor="b"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altLang="zh-CN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The significience of studies on bioenergetics model</a:t>
            </a:r>
            <a:endParaRPr lang="en-US" altLang="zh-CN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>
            <p:custDataLst>
              <p:tags r:id="rId9"/>
            </p:custDataLst>
          </p:nvPr>
        </p:nvSpPr>
        <p:spPr>
          <a:xfrm>
            <a:off x="5552821" y="5156334"/>
            <a:ext cx="824503" cy="605322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en-US" altLang="zh-CN" sz="2800" b="1" spc="300" dirty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03</a:t>
            </a:r>
            <a:endParaRPr lang="en-US" altLang="zh-CN" sz="2800" b="1" spc="300" dirty="0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>
            <p:custDataLst>
              <p:tags r:id="rId10"/>
            </p:custDataLst>
          </p:nvPr>
        </p:nvCxnSpPr>
        <p:spPr>
          <a:xfrm>
            <a:off x="6424396" y="4943772"/>
            <a:ext cx="0" cy="1030444"/>
          </a:xfrm>
          <a:prstGeom prst="line">
            <a:avLst/>
          </a:prstGeom>
          <a:ln w="69850">
            <a:solidFill>
              <a:srgbClr val="349F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>
            <p:custDataLst>
              <p:tags r:id="rId11"/>
            </p:custDataLst>
          </p:nvPr>
        </p:nvSpPr>
        <p:spPr>
          <a:xfrm>
            <a:off x="6780530" y="5156200"/>
            <a:ext cx="5412105" cy="446405"/>
          </a:xfrm>
          <a:prstGeom prst="rect">
            <a:avLst/>
          </a:prstGeom>
          <a:noFill/>
        </p:spPr>
        <p:txBody>
          <a:bodyPr wrap="square" lIns="91440" tIns="45720" rIns="91440" bIns="0" anchor="b">
            <a:noAutofit/>
          </a:bodyPr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en-US" altLang="zh-CN" sz="17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An example of studies on bioenergetics model in fish</a:t>
            </a:r>
            <a:endParaRPr lang="en-US" altLang="zh-CN" sz="17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</a:rPr>
              <a:t>PART 01</a:t>
            </a:r>
            <a:endParaRPr lang="zh-CN" altLang="en-US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副标题 3"/>
          <p:cNvSpPr/>
          <p:nvPr>
            <p:ph type="subTitle" idx="3"/>
            <p:custDataLst>
              <p:tags r:id="rId2"/>
            </p:custDataLst>
          </p:nvPr>
        </p:nvSpPr>
        <p:spPr/>
        <p:txBody>
          <a:bodyPr/>
          <a:p>
            <a:r>
              <a:rPr lang="en-US" altLang="zh-CN" sz="3600" b="1">
                <a:solidFill>
                  <a:schemeClr val="tx1">
                    <a:lumMod val="85000"/>
                    <a:lumOff val="15000"/>
                  </a:schemeClr>
                </a:solidFill>
                <a:sym typeface="Arial" panose="020B0604020202020204" pitchFamily="34" charset="0"/>
              </a:rPr>
              <a:t>What is bioenergetics model?</a:t>
            </a:r>
            <a:endParaRPr lang="en-US" altLang="zh-CN" sz="36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en-US" altLang="zh-CN" sz="36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718185" y="68580"/>
            <a:ext cx="7412990" cy="6557645"/>
          </a:xfrm>
          <a:prstGeom prst="rect">
            <a:avLst/>
          </a:prstGeom>
          <a:solidFill>
            <a:srgbClr val="F9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899160" y="0"/>
            <a:ext cx="6826885" cy="11245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Definition 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</a:rPr>
              <a:t>of bioenergetics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model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117600" y="944245"/>
            <a:ext cx="6805295" cy="300291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just"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微软雅黑" panose="020B0503020204020204" charset="-122"/>
                <a:sym typeface="+mn-ea"/>
              </a:rPr>
              <a:t> 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charset="0"/>
                <a:sym typeface="+mn-ea"/>
              </a:rPr>
              <a:t>the model that describe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charset="0"/>
                <a:sym typeface="+mn-ea"/>
              </a:rPr>
              <a:t>the biology of energy transformations and energy exchanges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charset="0"/>
                <a:sym typeface="+mn-ea"/>
              </a:rPr>
              <a:t>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charset="0"/>
                <a:sym typeface="+mn-ea"/>
              </a:rPr>
              <a:t>within and between living things and their environments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charset="0"/>
              <a:sym typeface="+mn-ea"/>
            </a:endParaRPr>
          </a:p>
        </p:txBody>
      </p: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20" name="直接连接符 19"/>
            <p:cNvCxnSpPr/>
            <p:nvPr>
              <p:custDataLst>
                <p:tags r:id="rId8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9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/>
          <p:cNvSpPr txBox="1"/>
          <p:nvPr/>
        </p:nvSpPr>
        <p:spPr>
          <a:xfrm>
            <a:off x="976630" y="2454910"/>
            <a:ext cx="598424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Application</a:t>
            </a:r>
            <a:endParaRPr lang="zh-CN" altLang="en-US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/>
          </a:p>
          <a:p>
            <a:r>
              <a:rPr lang="zh-CN" altLang="en-US"/>
              <a:t>It is mainly used in three areas</a:t>
            </a:r>
            <a:r>
              <a:rPr lang="en-US" altLang="zh-CN"/>
              <a:t>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1.Energy conversion during biochemical processes and cellular activity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2.Energy conversion between different trophic levels in ecosystems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3.Energy conversion at the individual animal level</a:t>
            </a:r>
            <a:endParaRPr lang="en-US" altLang="zh-CN"/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20" name="直接连接符 19"/>
            <p:cNvCxnSpPr/>
            <p:nvPr>
              <p:custDataLst>
                <p:tags r:id="rId2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3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469265" y="785495"/>
            <a:ext cx="13496290" cy="6277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</a:t>
            </a:r>
            <a:endParaRPr lang="en-US" altLang="zh-CN"/>
          </a:p>
          <a:p>
            <a:r>
              <a:rPr lang="en-US" altLang="zh-CN" sz="2400" b="1"/>
              <a:t>Phylogeny</a:t>
            </a:r>
            <a:endParaRPr lang="en-US" altLang="zh-CN" sz="2400" b="1"/>
          </a:p>
          <a:p>
            <a:endParaRPr lang="en-US" altLang="zh-CN"/>
          </a:p>
          <a:p>
            <a:r>
              <a:rPr lang="en-US" altLang="zh-CN"/>
              <a:t>Foreign research on fish </a:t>
            </a:r>
            <a:r>
              <a:rPr lang="en-US" altLang="zh-CN">
                <a:sym typeface="+mn-ea"/>
              </a:rPr>
              <a:t>bioenergetics</a:t>
            </a:r>
            <a:r>
              <a:rPr lang="en-US" altLang="zh-CN"/>
              <a:t> is relatively early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1914        Ege &amp; Krough            apply the principles of bioenergetics to fish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1939        Ivlev                           study the  bioenergetics of Cyprinus carpio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1956        Winberg                     put forward the bioenergetics equation                          C=E+R+P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1967        Warren &amp; Davis          improve the equation on the basis of the former           C=F+U+SDA+RS+RA+G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1980+      Domestic research on fish </a:t>
            </a:r>
            <a:r>
              <a:rPr lang="en-US" altLang="zh-CN">
                <a:sym typeface="+mn-ea"/>
              </a:rPr>
              <a:t>bioenergetics</a:t>
            </a:r>
            <a:r>
              <a:rPr lang="en-US" altLang="zh-CN"/>
              <a:t> is carried out.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                 </a:t>
            </a:r>
            <a:endParaRPr lang="en-US" altLang="zh-CN"/>
          </a:p>
          <a:p>
            <a:r>
              <a:rPr lang="en-US" altLang="zh-CN"/>
              <a:t>                 </a:t>
            </a:r>
            <a:endParaRPr lang="en-US" altLang="zh-CN"/>
          </a:p>
          <a:p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4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20" name="直接连接符 19"/>
            <p:cNvCxnSpPr/>
            <p:nvPr>
              <p:custDataLst>
                <p:tags r:id="rId5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6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5790" y="635"/>
            <a:ext cx="6799580" cy="67576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95540" y="26670"/>
            <a:ext cx="4594860" cy="6704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C is the energy consumed, E is the energy excreted, </a:t>
            </a:r>
            <a:endParaRPr lang="zh-CN" altLang="en-US"/>
          </a:p>
          <a:p>
            <a:pPr algn="ctr"/>
            <a:r>
              <a:rPr lang="zh-CN" altLang="en-US"/>
              <a:t>R is the energy used in respiration, and P is the energy </a:t>
            </a:r>
            <a:endParaRPr lang="zh-CN" altLang="en-US"/>
          </a:p>
          <a:p>
            <a:pPr algn="ctr"/>
            <a:r>
              <a:rPr lang="zh-CN" altLang="en-US"/>
              <a:t>remaining for production.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08265" y="2507615"/>
            <a:ext cx="43821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C is the energy consumed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E is the energy excreted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R is the energy used in respiration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P is the energy remaining for production.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307070" y="1369695"/>
            <a:ext cx="2576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C = E + R + P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592695" y="4982210"/>
            <a:ext cx="43199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/>
            <a:r>
              <a:rPr lang="zh-CN" altLang="en-US">
                <a:latin typeface="Arial Narrow" panose="020B0606020202030204" charset="0"/>
                <a:ea typeface="等线 Light" panose="02010600030101010101" charset="-122"/>
                <a:cs typeface="Arial Narrow" panose="020B0606020202030204" charset="0"/>
              </a:rPr>
              <a:t>This equation was first proposed by scientists</a:t>
            </a:r>
            <a:r>
              <a:rPr lang="en-US" altLang="zh-CN">
                <a:latin typeface="Arial Narrow" panose="020B0606020202030204" charset="0"/>
                <a:ea typeface="等线 Light" panose="02010600030101010101" charset="-122"/>
                <a:cs typeface="Arial Narrow" panose="020B0606020202030204" charset="0"/>
              </a:rPr>
              <a:t> </a:t>
            </a:r>
            <a:r>
              <a:rPr lang="en-US" altLang="zh-CN" i="1">
                <a:latin typeface="Arial Narrow" panose="020B0606020202030204" charset="0"/>
                <a:ea typeface="等线 Light" panose="02010600030101010101" charset="-122"/>
                <a:cs typeface="Arial Narrow" panose="020B0606020202030204" charset="0"/>
              </a:rPr>
              <a:t>Winberg</a:t>
            </a:r>
            <a:r>
              <a:rPr lang="zh-CN" altLang="en-US">
                <a:latin typeface="Arial Narrow" panose="020B0606020202030204" charset="0"/>
                <a:ea typeface="等线 Light" panose="02010600030101010101" charset="-122"/>
                <a:cs typeface="Arial Narrow" panose="020B0606020202030204" charset="0"/>
              </a:rPr>
              <a:t> based on ichthyology</a:t>
            </a:r>
            <a:r>
              <a:rPr lang="en-US" altLang="zh-CN">
                <a:latin typeface="Arial Narrow" panose="020B0606020202030204" charset="0"/>
                <a:ea typeface="等线 Light" panose="02010600030101010101" charset="-122"/>
                <a:cs typeface="Arial Narrow" panose="020B0606020202030204" charset="0"/>
              </a:rPr>
              <a:t>.</a:t>
            </a:r>
            <a:endParaRPr lang="en-US" altLang="zh-CN">
              <a:latin typeface="Arial Narrow" panose="020B0606020202030204" charset="0"/>
              <a:ea typeface="等线 Light" panose="02010600030101010101" charset="-122"/>
              <a:cs typeface="Arial Narrow" panose="020B060602020203020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4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20" name="直接连接符 19"/>
            <p:cNvCxnSpPr/>
            <p:nvPr>
              <p:custDataLst>
                <p:tags r:id="rId5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6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5150" y="635"/>
            <a:ext cx="6799580" cy="67576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95540" y="26670"/>
            <a:ext cx="4594860" cy="6704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C is the energy consumed, E is the energy excreted, </a:t>
            </a:r>
            <a:endParaRPr lang="zh-CN" altLang="en-US"/>
          </a:p>
          <a:p>
            <a:pPr algn="ctr"/>
            <a:r>
              <a:rPr lang="zh-CN" altLang="en-US"/>
              <a:t>R is the energy used in respiration, and P is the energy </a:t>
            </a:r>
            <a:endParaRPr lang="zh-CN" altLang="en-US"/>
          </a:p>
          <a:p>
            <a:pPr algn="ctr"/>
            <a:r>
              <a:rPr lang="zh-CN" altLang="en-US"/>
              <a:t>remaining for production.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652385" y="785495"/>
            <a:ext cx="42811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/>
            <a:r>
              <a:rPr lang="en-US" altLang="zh-CN"/>
              <a:t>      </a:t>
            </a:r>
            <a:r>
              <a:rPr lang="zh-CN" altLang="en-US"/>
              <a:t>Several methods can be used to determine the energetic content of food items, waste products, or components of fish growth such as tissue or gametes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574280" y="2870835"/>
            <a:ext cx="44373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The energetic costs of different activities can be estimated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by direct calorimetry </a:t>
            </a:r>
            <a:endParaRPr lang="zh-CN" altLang="en-US"/>
          </a:p>
          <a:p>
            <a:r>
              <a:rPr lang="zh-CN" altLang="en-US"/>
              <a:t>(measuring the heat produced by an organism)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by </a:t>
            </a:r>
            <a:r>
              <a:rPr lang="zh-CN" altLang="en-US"/>
              <a:t>some form of indirect calorimetry</a:t>
            </a:r>
            <a:endParaRPr lang="zh-CN" altLang="en-US"/>
          </a:p>
          <a:p>
            <a:r>
              <a:rPr lang="en-US" altLang="zh-CN"/>
              <a:t>(</a:t>
            </a:r>
            <a:r>
              <a:rPr lang="zh-CN" altLang="en-US"/>
              <a:t>such as measuring oxygen</a:t>
            </a:r>
            <a:r>
              <a:rPr lang="en-US" altLang="zh-CN"/>
              <a:t> </a:t>
            </a:r>
            <a:r>
              <a:rPr lang="zh-CN" altLang="en-US"/>
              <a:t>consumption</a:t>
            </a:r>
            <a:r>
              <a:rPr lang="en-US" altLang="zh-CN"/>
              <a:t>)</a:t>
            </a:r>
            <a:r>
              <a:rPr lang="zh-CN" altLang="en-US"/>
              <a:t> 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4"/>
            </p:custDataLst>
          </p:nvPr>
        </p:nvGrpSpPr>
        <p:grpSpPr>
          <a:xfrm>
            <a:off x="11378484" y="636755"/>
            <a:ext cx="203545" cy="74612"/>
            <a:chOff x="9839643" y="910585"/>
            <a:chExt cx="203545" cy="74612"/>
          </a:xfrm>
        </p:grpSpPr>
        <p:cxnSp>
          <p:nvCxnSpPr>
            <p:cNvPr id="20" name="直接连接符 19"/>
            <p:cNvCxnSpPr/>
            <p:nvPr>
              <p:custDataLst>
                <p:tags r:id="rId5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6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5150" y="635"/>
            <a:ext cx="6799580" cy="67576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95540" y="26670"/>
            <a:ext cx="4594860" cy="67049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C is the energy consumed, E is the energy excreted, </a:t>
            </a:r>
            <a:endParaRPr lang="zh-CN" altLang="en-US"/>
          </a:p>
          <a:p>
            <a:pPr algn="ctr"/>
            <a:r>
              <a:rPr lang="zh-CN" altLang="en-US"/>
              <a:t>R is the energy used in respiration, and P is the energy </a:t>
            </a:r>
            <a:endParaRPr lang="zh-CN" altLang="en-US"/>
          </a:p>
          <a:p>
            <a:pPr algn="ctr"/>
            <a:r>
              <a:rPr lang="zh-CN" altLang="en-US"/>
              <a:t>remaining for production.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495540" y="711200"/>
            <a:ext cx="55479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Influencing factors</a:t>
            </a:r>
            <a:endParaRPr lang="en-US" altLang="zh-CN" sz="2800"/>
          </a:p>
          <a:p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1.temperature</a:t>
            </a:r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2. absorption efficiency (or digestibility)</a:t>
            </a:r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3.salinity</a:t>
            </a:r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4.weight </a:t>
            </a:r>
            <a:endParaRPr lang="en-US" altLang="zh-CN" sz="2000"/>
          </a:p>
          <a:p>
            <a:r>
              <a:rPr lang="en-US" altLang="zh-CN" sz="2000"/>
              <a:t>  </a:t>
            </a:r>
            <a:endParaRPr lang="en-US" altLang="zh-CN" sz="2000"/>
          </a:p>
          <a:p>
            <a:r>
              <a:rPr lang="en-US" altLang="zh-CN" sz="2000"/>
              <a:t>5.gender</a:t>
            </a:r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6.environment</a:t>
            </a:r>
            <a:endParaRPr lang="en-US" altLang="zh-CN" sz="2000"/>
          </a:p>
        </p:txBody>
      </p:sp>
    </p:spTree>
    <p:custDataLst>
      <p:tags r:id="rId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ctrTitle" idx="2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olidFill>
                  <a:schemeClr val="dk1">
                    <a:lumMod val="85000"/>
                    <a:lumOff val="15000"/>
                  </a:schemeClr>
                </a:solidFill>
              </a:rPr>
              <a:t>PART 02</a:t>
            </a:r>
            <a:endParaRPr lang="en-US" altLang="zh-CN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副标题 3"/>
          <p:cNvSpPr/>
          <p:nvPr>
            <p:ph type="subTitle" idx="3"/>
            <p:custDataLst>
              <p:tags r:id="rId2"/>
            </p:custDataLst>
          </p:nvPr>
        </p:nvSpPr>
        <p:spPr/>
        <p:txBody>
          <a:bodyPr/>
          <a:p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sym typeface="Arial" panose="020B0604020202020204" pitchFamily="34" charset="0"/>
              </a:rPr>
              <a:t>The significience of studies on bioenergetics model</a:t>
            </a:r>
            <a:endParaRPr lang="en-US" altLang="zh-CN" sz="28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en-US" altLang="zh-CN" sz="28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1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1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SLIDE_BACKGROUND_TYPE" val="general"/>
</p:tagLst>
</file>

<file path=ppt/tags/tag107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SLIDE_BACKGROUND_TYPE" val="general"/>
</p:tagLst>
</file>

<file path=ppt/tags/tag112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SLIDE_BACKGROUND_TYPE" val="genera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SLIDE_BACKGROUND_TYPE" val="general"/>
</p:tagLst>
</file>

<file path=ppt/tags/tag127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1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9352_1*b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1b9d0ac051134feaa053b7d02045317f"/>
  <p:tag name="KSO_WM_CHIP_GROUPID" val="5ec2023a0ac41c4a0a525a25"/>
  <p:tag name="KSO_WM_CHIP_XID" val="5ec2023a0ac41c4a0a525a26"/>
  <p:tag name="KSO_WM_ASSEMBLE_CHIP_INDEX" val="159435e077e147d09162e55b2f2b5d18"/>
  <p:tag name="KSO_WM_UNIT_TEXT_FILL_FORE_SCHEMECOLOR_INDEX_BRIGHTNESS" val="0"/>
  <p:tag name="KSO_WM_UNIT_TEXT_FILL_FORE_SCHEMECOLOR_INDEX" val="2"/>
  <p:tag name="KSO_WM_UNIT_TEXT_FILL_TYPE" val="1"/>
  <p:tag name="KSO_WM_TEMPLATE_ASSEMBLE_XID" val="5f15bc428050c250ba664eab"/>
  <p:tag name="KSO_WM_TEMPLATE_ASSEMBLE_GROUPID" val="5f156cff8050c250ba66235b"/>
</p:tagLst>
</file>

<file path=ppt/tags/tag13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352_1*a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PRESET_TEXT" val="谢谢观看"/>
  <p:tag name="KSO_WM_UNIT_DEFAULT_FONT" val="72;88;4"/>
  <p:tag name="KSO_WM_UNIT_BLOCK" val="0"/>
  <p:tag name="KSO_WM_UNIT_DEC_AREA_ID" val="38f1681455d548259ebeff4ce668b328"/>
  <p:tag name="KSO_WM_CHIP_GROUPID" val="5ec2023a0ac41c4a0a525a25"/>
  <p:tag name="KSO_WM_CHIP_XID" val="5ec2023a0ac41c4a0a525a26"/>
  <p:tag name="KSO_WM_ASSEMBLE_CHIP_INDEX" val="159435e077e147d09162e55b2f2b5d18"/>
  <p:tag name="KSO_WM_UNIT_TEXT_FILL_FORE_SCHEMECOLOR_INDEX_BRIGHTNESS" val="0"/>
  <p:tag name="KSO_WM_UNIT_TEXT_FILL_FORE_SCHEMECOLOR_INDEX" val="2"/>
  <p:tag name="KSO_WM_UNIT_TEXT_FILL_TYPE" val="1"/>
  <p:tag name="KSO_WM_TEMPLATE_ASSEMBLE_XID" val="5f15bc428050c250ba664eab"/>
  <p:tag name="KSO_WM_TEMPLATE_ASSEMBLE_GROUPID" val="5f156cff8050c250ba66235b"/>
</p:tagLst>
</file>

<file path=ppt/tags/tag138.xml><?xml version="1.0" encoding="utf-8"?>
<p:tagLst xmlns:p="http://schemas.openxmlformats.org/presentationml/2006/main">
  <p:tag name="KSO_WM_SLIDE_BACKGROUND_TYPE" val="general"/>
</p:tagLst>
</file>

<file path=ppt/tags/tag139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SLIDE_BACKGROUND_TYPE" val="frame"/>
</p:tagLst>
</file>

<file path=ppt/tags/tag145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frame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6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SLIDE_BACKGROUND_TYPE" val="leftRight"/>
</p:tagLst>
</file>

<file path=ppt/tags/tag152.xml><?xml version="1.0" encoding="utf-8"?>
<p:tagLst xmlns:p="http://schemas.openxmlformats.org/presentationml/2006/main">
  <p:tag name="KSO_WM_UNIT_IGNORE_FIXCOLOR" val="1"/>
  <p:tag name="KSO_WM_SLIDE_BACKGROUND_TYPE" val="leftRight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3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topBottom"/>
</p:tagLst>
</file>

<file path=ppt/tags/tag161.xml><?xml version="1.0" encoding="utf-8"?>
<p:tagLst xmlns:p="http://schemas.openxmlformats.org/presentationml/2006/main">
  <p:tag name="KSO_WM_UNIT_IGNORE_FIXCOLOR" val="1"/>
  <p:tag name="KSO_WM_SLIDE_BACKGROUND_TYPE" val="topBottom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2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SLIDE_BACKGROUND_TYPE" val="bottomTop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IGNORE_FIXCOLOR" val="1"/>
  <p:tag name="KSO_WM_SLIDE_BACKGROUND_TYPE" val="bottomTop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SLIDE_BACKGROUND_TYPE" val="navigation"/>
</p:tagLst>
</file>

<file path=ppt/tags/tag179.xml><?xml version="1.0" encoding="utf-8"?>
<p:tagLst xmlns:p="http://schemas.openxmlformats.org/presentationml/2006/main">
  <p:tag name="KSO_WM_UNIT_IGNORE_FIXCOLOR" val="1"/>
  <p:tag name="KSO_WM_SLIDE_BACKGROUND_TYPE" val="navigation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5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SLIDE_BACKGROUND_TYPE" val="belt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IGNORE_FIXCOLOR" val="1"/>
  <p:tag name="KSO_WM_UNIT_TYPE" val="i"/>
  <p:tag name="KSO_WM_UNIT_SUBTYPE" val="h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09352"/>
</p:tagLst>
</file>

<file path=ppt/tags/tag1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09352"/>
</p:tagLst>
</file>

<file path=ppt/tags/tag1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935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9352_1*i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3c86783df3a41f68f38f159bb83897c"/>
  <p:tag name="KSO_WM_UNIT_DECORATE_INFO" val="{&quot;DecorateInfoH&quot;:{&quot;IsAbs&quot;:false},&quot;DecorateInfoW&quot;:{&quot;IsAbs&quot;:false},&quot;DecorateInfoX&quot;:{&quot;IsAbs&quot;:false,&quot;Pos&quot;:1},&quot;DecorateInfoY&quot;:{&quot;IsAbs&quot;:false,&quot;Pos&quot;:1},&quot;ReferentInfo&quot;:{&quot;Id&quot;:&quot;a6c38a79c99e4314b1b68699028b790e&quot;,&quot;X&quot;:{&quot;Pos&quot;:1},&quot;Y&quot;:{&quot;Pos&quot;:1}}}"/>
  <p:tag name="KSO_WM_CHIP_GROUPID" val="5ebe5a2a0ac41c4a0a5256ae"/>
  <p:tag name="KSO_WM_CHIP_XID" val="5ebe5a2a0ac41c4a0a5256af"/>
  <p:tag name="KSO_WM_ASSEMBLE_CHIP_INDEX" val="4c45b21a252142ff9b3d5a870923c0c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2"/>
</p:tagLst>
</file>

<file path=ppt/tags/tag20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内容"/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9352_1*b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2d020a8a3254419aa4bd5bd106600d03"/>
  <p:tag name="KSO_WM_CHIP_GROUPID" val="5ebe5a2a0ac41c4a0a5256ae"/>
  <p:tag name="KSO_WM_CHIP_XID" val="5ebe5a2a0ac41c4a0a5256af"/>
  <p:tag name="KSO_WM_ASSEMBLE_CHIP_INDEX" val="4c45b21a252142ff9b3d5a870923c0c5"/>
  <p:tag name="KSO_WM_UNIT_TEXT_FILL_FORE_SCHEMECOLOR_INDEX_BRIGHTNESS" val="0"/>
  <p:tag name="KSO_WM_UNIT_TEXT_FILL_FORE_SCHEMECOLOR_INDEX" val="2"/>
  <p:tag name="KSO_WM_UNIT_TEXT_FILL_TYPE" val="1"/>
</p:tagLst>
</file>

<file path=ppt/tags/tag20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编辑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352_1*a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DEFAULT_FONT" val="56;72;4"/>
  <p:tag name="KSO_WM_UNIT_BLOCK" val="0"/>
  <p:tag name="KSO_WM_UNIT_DEC_AREA_ID" val="54917c34808245aca7db653eeddc6a65"/>
  <p:tag name="KSO_WM_CHIP_GROUPID" val="5ebe5a2a0ac41c4a0a5256ae"/>
  <p:tag name="KSO_WM_CHIP_XID" val="5ebe5a2a0ac41c4a0a5256af"/>
  <p:tag name="KSO_WM_ASSEMBLE_CHIP_INDEX" val="4c45b21a252142ff9b3d5a870923c0c5"/>
  <p:tag name="KSO_WM_UNIT_TEXT_FILL_FORE_SCHEMECOLOR_INDEX_BRIGHTNESS" val="0"/>
  <p:tag name="KSO_WM_UNIT_TEXT_FILL_FORE_SCHEMECOLOR_INDEX" val="2"/>
  <p:tag name="KSO_WM_UNIT_TEXT_FILL_TYPE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9352_1*i*2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DEFAULT_FONT" val="24;40;4"/>
  <p:tag name="KSO_WM_UNIT_BLOCK" val="0"/>
  <p:tag name="KSO_WM_UNIT_SM_LIMIT_TYPE" val="2"/>
  <p:tag name="KSO_WM_UNIT_DEC_AREA_ID" val="a6c38a79c99e4314b1b68699028b790e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be5a2a0ac41c4a0a5256ae"/>
  <p:tag name="KSO_WM_CHIP_XID" val="5ebe5a2a0ac41c4a0a5256af"/>
  <p:tag name="KSO_WM_ASSEMBLE_CHIP_INDEX" val="4c45b21a252142ff9b3d5a870923c0c5"/>
  <p:tag name="KSO_WM_UNIT_TEXT_FILL_FORE_SCHEMECOLOR_INDEX_BRIGHTNESS" val="0"/>
  <p:tag name="KSO_WM_UNIT_TEXT_FILL_FORE_SCHEMECOLOR_INDEX" val="14"/>
  <p:tag name="KSO_WM_UNIT_TEXT_FILL_TYPE" val="1"/>
  <p:tag name="KSO_WM_UNIT_VALUE" val="4"/>
</p:tagLst>
</file>

<file path=ppt/tags/tag206.xml><?xml version="1.0" encoding="utf-8"?>
<p:tagLst xmlns:p="http://schemas.openxmlformats.org/presentationml/2006/main"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ID" val="custom20209352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700*380"/>
  <p:tag name="KSO_WM_SLIDE_POSITION" val="130*79"/>
  <p:tag name="KSO_WM_TAG_VERSION" val="1.0"/>
  <p:tag name="KSO_WM_BEAUTIFY_FLAG" val="#wm#"/>
  <p:tag name="KSO_WM_TEMPLATE_CATEGORY" val="custom"/>
  <p:tag name="KSO_WM_TEMPLATE_INDEX" val="20209352"/>
  <p:tag name="KSO_WM_SLIDE_LAYOUT" val="a_b"/>
  <p:tag name="KSO_WM_SLIDE_LAYOUT_CNT" val="1_1"/>
  <p:tag name="KSO_WM_CHIP_GROUPID" val="5ebf6661ddc3daf3fef3f760"/>
  <p:tag name="KSO_WM_SLIDE_LAYOUT_INFO" val="{&quot;id&quot;:&quot;2020-07-20T23:47:17&quot;,&quot;maxSize&quot;:{&quot;size1&quot;:67.016488534432867},&quot;minSize&quot;:{&quot;size1&quot;:53.316488534432878},&quot;normalSize&quot;:{&quot;size1&quot;:67.016488534432867},&quot;subLayout&quot;:[{&quot;id&quot;:&quot;2020-07-20T23:47:17&quot;,&quot;margin&quot;:{&quot;bottom&quot;:0.14954636991024017,&quot;left&quot;:4.589745044708252,&quot;right&quot;:4.5824770927429199,&quot;top&quot;:7.1754975318908691},&quot;type&quot;:0},{&quot;id&quot;:&quot;2020-07-20T23:47:17&quot;,&quot;margin&quot;:{&quot;bottom&quot;:4.2333359718322754,&quot;left&quot;:4.589745044708252,&quot;right&quot;:4.5824770927429199,&quot;top&quot;:0.64420366287231445},&quot;type&quot;:0}]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15bc428050c250ba664e83"/>
  <p:tag name="KSO_WM_TEMPLATE_ASSEMBLE_GROUPID" val="5f156cff8050c250ba66235b"/>
  <p:tag name="KSO_WM_TEMPLATE_THUMBS_INDEX" val="1、3、4、6、7、47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9352_3*b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PRESET_TEXT" val="CONTENTS"/>
  <p:tag name="KSO_WM_CHIP_GROUPID" val="5ec7ab758193540dcf6eab4b"/>
  <p:tag name="KSO_WM_CHIP_XID" val="5ec7ab758193540dcf6eab4c"/>
  <p:tag name="KSO_WM_UNIT_DEC_AREA_ID" val="f6bed53c970e43e88f5b811242f959e7"/>
  <p:tag name="KSO_WM_ASSEMBLE_CHIP_INDEX" val="6a074f2b6a4c4169ab6efc69eea67d31"/>
  <p:tag name="KSO_WM_UNIT_TEXT_FILL_FORE_SCHEMECOLOR_INDEX_BRIGHTNESS" val="-0.25"/>
  <p:tag name="KSO_WM_UNIT_TEXT_FILL_FORE_SCHEMECOLOR_INDEX" val="14"/>
  <p:tag name="KSO_WM_UNIT_TEXT_FILL_TYPE" val="1"/>
</p:tagLst>
</file>

<file path=ppt/tags/tag208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352_3*a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PRESET_TEXT" val="目 录"/>
  <p:tag name="KSO_WM_CHIP_GROUPID" val="5ec7ab758193540dcf6eab4b"/>
  <p:tag name="KSO_WM_CHIP_XID" val="5ec7ab758193540dcf6eab4c"/>
  <p:tag name="KSO_WM_UNIT_DEC_AREA_ID" val="f6bed53c970e43e88f5b811242f959e7"/>
  <p:tag name="KSO_WM_ASSEMBLE_CHIP_INDEX" val="6a074f2b6a4c4169ab6efc69eea67d31"/>
  <p:tag name="KSO_WM_UNIT_TEXT_FILL_FORE_SCHEMECOLOR_INDEX_BRIGHTNESS" val="0.15"/>
  <p:tag name="KSO_WM_UNIT_TEXT_FILL_FORE_SCHEMECOLOR_INDEX" val="13"/>
  <p:tag name="KSO_WM_UNIT_TEXT_FILL_TYPE" val="1"/>
</p:tagLst>
</file>

<file path=ppt/tags/tag209.xml><?xml version="1.0" encoding="utf-8"?>
<p:tagLst xmlns:p="http://schemas.openxmlformats.org/presentationml/2006/main">
  <p:tag name="KSO_WM_UNIT_COLOR_SCHEME_SHAPE_ID" val="131"/>
  <p:tag name="KSO_WM_UNIT_COLOR_SCHEME_PARENT_PAGE" val="0_4"/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9352_3*l_h_a*1_1_1"/>
  <p:tag name="KSO_WM_TEMPLATE_CATEGORY" val="custom"/>
  <p:tag name="KSO_WM_TEMPLATE_INDEX" val="20209352"/>
  <p:tag name="KSO_WM_UNIT_LAYERLEVEL" val="1_1_1"/>
  <p:tag name="KSO_WM_TAG_VERSION" val="1.0"/>
  <p:tag name="KSO_WM_BEAUTIFY_FLAG" val="#wm#"/>
  <p:tag name="KSO_WM_UNIT_PRESET_TEXT" val="添加标题"/>
  <p:tag name="KSO_WM_CHIP_GROUPID" val="5ec78d7e8193540dcf6ea763"/>
  <p:tag name="KSO_WM_CHIP_XID" val="5ec78d7e8193540dcf6ea765"/>
  <p:tag name="KSO_WM_UNIT_DEC_AREA_ID" val="57961a9f7e214b0ebcb16859e6a99bec"/>
  <p:tag name="KSO_WM_ASSEMBLE_CHIP_INDEX" val="9ac6e73650904e3991349c8bca05b291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9352_3*l_h_i*1_1_1"/>
  <p:tag name="KSO_WM_TEMPLATE_CATEGORY" val="custom"/>
  <p:tag name="KSO_WM_TEMPLATE_INDEX" val="20209352"/>
  <p:tag name="KSO_WM_UNIT_LAYERLEVEL" val="1_1_1"/>
  <p:tag name="KSO_WM_TAG_VERSION" val="1.0"/>
  <p:tag name="KSO_WM_BEAUTIFY_FLAG" val="#wm#"/>
  <p:tag name="KSO_WM_CHIP_GROUPID" val="5ec78d7e8193540dcf6ea763"/>
  <p:tag name="KSO_WM_CHIP_XID" val="5ec78d7e8193540dcf6ea765"/>
  <p:tag name="KSO_WM_UNIT_DEC_AREA_ID" val="57961a9f7e214b0ebcb16859e6a99bec"/>
  <p:tag name="KSO_WM_ASSEMBLE_CHIP_INDEX" val="9ac6e73650904e3991349c8bca05b291"/>
  <p:tag name="KSO_WM_UNIT_TEXT_FILL_FORE_SCHEMECOLOR_INDEX_BRIGHTNESS" val="0"/>
  <p:tag name="KSO_WM_UNIT_TEXT_FILL_FORE_SCHEMECOLOR_INDEX" val="5"/>
  <p:tag name="KSO_WM_UNIT_TEXT_FILL_TYPE" val="1"/>
  <p:tag name="KSO_WM_UNIT_VALUE" val="2"/>
  <p:tag name="KSO_WM_UNIT_USESOURCEFORMAT_APPLY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9352_3*l_h_i*1_1_2"/>
  <p:tag name="KSO_WM_TEMPLATE_CATEGORY" val="custom"/>
  <p:tag name="KSO_WM_TEMPLATE_INDEX" val="20209352"/>
  <p:tag name="KSO_WM_UNIT_LAYERLEVEL" val="1_1_1"/>
  <p:tag name="KSO_WM_TAG_VERSION" val="1.0"/>
  <p:tag name="KSO_WM_BEAUTIFY_FLAG" val="#wm#"/>
  <p:tag name="KSO_WM_CHIP_GROUPID" val="5ec78d7e8193540dcf6ea763"/>
  <p:tag name="KSO_WM_CHIP_XID" val="5ec78d7e8193540dcf6ea765"/>
  <p:tag name="KSO_WM_UNIT_DEC_AREA_ID" val="57961a9f7e214b0ebcb16859e6a99bec"/>
  <p:tag name="KSO_WM_ASSEMBLE_CHIP_INDEX" val="9ac6e73650904e3991349c8bca05b291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9352_3*l_h_i*1_2_1"/>
  <p:tag name="KSO_WM_TEMPLATE_CATEGORY" val="custom"/>
  <p:tag name="KSO_WM_TEMPLATE_INDEX" val="20209352"/>
  <p:tag name="KSO_WM_UNIT_LAYERLEVEL" val="1_1_1"/>
  <p:tag name="KSO_WM_TAG_VERSION" val="1.0"/>
  <p:tag name="KSO_WM_BEAUTIFY_FLAG" val="#wm#"/>
  <p:tag name="KSO_WM_CHIP_GROUPID" val="5ec78d7e8193540dcf6ea763"/>
  <p:tag name="KSO_WM_CHIP_XID" val="5ec78d7e8193540dcf6ea765"/>
  <p:tag name="KSO_WM_UNIT_DEC_AREA_ID" val="57961a9f7e214b0ebcb16859e6a99bec"/>
  <p:tag name="KSO_WM_ASSEMBLE_CHIP_INDEX" val="9ac6e73650904e3991349c8bca05b291"/>
  <p:tag name="KSO_WM_UNIT_TEXT_FILL_FORE_SCHEMECOLOR_INDEX_BRIGHTNESS" val="0"/>
  <p:tag name="KSO_WM_UNIT_TEXT_FILL_FORE_SCHEMECOLOR_INDEX" val="5"/>
  <p:tag name="KSO_WM_UNIT_TEXT_FILL_TYPE" val="1"/>
  <p:tag name="KSO_WM_UNIT_VALUE" val="2"/>
  <p:tag name="KSO_WM_UNIT_USESOURCEFORMAT_APPLY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9352_3*l_h_i*1_2_2"/>
  <p:tag name="KSO_WM_TEMPLATE_CATEGORY" val="custom"/>
  <p:tag name="KSO_WM_TEMPLATE_INDEX" val="20209352"/>
  <p:tag name="KSO_WM_UNIT_LAYERLEVEL" val="1_1_1"/>
  <p:tag name="KSO_WM_TAG_VERSION" val="1.0"/>
  <p:tag name="KSO_WM_BEAUTIFY_FLAG" val="#wm#"/>
  <p:tag name="KSO_WM_CHIP_GROUPID" val="5ec78d7e8193540dcf6ea763"/>
  <p:tag name="KSO_WM_CHIP_XID" val="5ec78d7e8193540dcf6ea765"/>
  <p:tag name="KSO_WM_UNIT_DEC_AREA_ID" val="57961a9f7e214b0ebcb16859e6a99bec"/>
  <p:tag name="KSO_WM_ASSEMBLE_CHIP_INDEX" val="9ac6e73650904e3991349c8bca05b291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214.xml><?xml version="1.0" encoding="utf-8"?>
<p:tagLst xmlns:p="http://schemas.openxmlformats.org/presentationml/2006/main">
  <p:tag name="KSO_WM_UNIT_COLOR_SCHEME_SHAPE_ID" val="131"/>
  <p:tag name="KSO_WM_UNIT_COLOR_SCHEME_PARENT_PAGE" val="0_4"/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9352_3*l_h_a*1_2_1"/>
  <p:tag name="KSO_WM_TEMPLATE_CATEGORY" val="custom"/>
  <p:tag name="KSO_WM_TEMPLATE_INDEX" val="20209352"/>
  <p:tag name="KSO_WM_UNIT_LAYERLEVEL" val="1_1_1"/>
  <p:tag name="KSO_WM_TAG_VERSION" val="1.0"/>
  <p:tag name="KSO_WM_BEAUTIFY_FLAG" val="#wm#"/>
  <p:tag name="KSO_WM_UNIT_PRESET_TEXT" val="添加标题"/>
  <p:tag name="KSO_WM_CHIP_GROUPID" val="5ec78d7e8193540dcf6ea763"/>
  <p:tag name="KSO_WM_CHIP_XID" val="5ec78d7e8193540dcf6ea765"/>
  <p:tag name="KSO_WM_UNIT_DEC_AREA_ID" val="57961a9f7e214b0ebcb16859e6a99bec"/>
  <p:tag name="KSO_WM_ASSEMBLE_CHIP_INDEX" val="9ac6e73650904e3991349c8bca05b291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9352_3*l_h_i*1_3_1"/>
  <p:tag name="KSO_WM_TEMPLATE_CATEGORY" val="custom"/>
  <p:tag name="KSO_WM_TEMPLATE_INDEX" val="20209352"/>
  <p:tag name="KSO_WM_UNIT_LAYERLEVEL" val="1_1_1"/>
  <p:tag name="KSO_WM_TAG_VERSION" val="1.0"/>
  <p:tag name="KSO_WM_BEAUTIFY_FLAG" val="#wm#"/>
  <p:tag name="KSO_WM_CHIP_GROUPID" val="5ec78d7e8193540dcf6ea763"/>
  <p:tag name="KSO_WM_CHIP_XID" val="5ec78d7e8193540dcf6ea765"/>
  <p:tag name="KSO_WM_UNIT_DEC_AREA_ID" val="57961a9f7e214b0ebcb16859e6a99bec"/>
  <p:tag name="KSO_WM_ASSEMBLE_CHIP_INDEX" val="9ac6e73650904e3991349c8bca05b291"/>
  <p:tag name="KSO_WM_UNIT_TEXT_FILL_FORE_SCHEMECOLOR_INDEX_BRIGHTNESS" val="0"/>
  <p:tag name="KSO_WM_UNIT_TEXT_FILL_FORE_SCHEMECOLOR_INDEX" val="5"/>
  <p:tag name="KSO_WM_UNIT_TEXT_FILL_TYPE" val="1"/>
  <p:tag name="KSO_WM_UNIT_VALUE" val="2"/>
  <p:tag name="KSO_WM_UNIT_USESOURCEFORMAT_APPLY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9352_3*l_h_i*1_3_2"/>
  <p:tag name="KSO_WM_TEMPLATE_CATEGORY" val="custom"/>
  <p:tag name="KSO_WM_TEMPLATE_INDEX" val="20209352"/>
  <p:tag name="KSO_WM_UNIT_LAYERLEVEL" val="1_1_1"/>
  <p:tag name="KSO_WM_TAG_VERSION" val="1.0"/>
  <p:tag name="KSO_WM_BEAUTIFY_FLAG" val="#wm#"/>
  <p:tag name="KSO_WM_CHIP_GROUPID" val="5ec78d7e8193540dcf6ea763"/>
  <p:tag name="KSO_WM_CHIP_XID" val="5ec78d7e8193540dcf6ea765"/>
  <p:tag name="KSO_WM_UNIT_DEC_AREA_ID" val="57961a9f7e214b0ebcb16859e6a99bec"/>
  <p:tag name="KSO_WM_ASSEMBLE_CHIP_INDEX" val="9ac6e73650904e3991349c8bca05b291"/>
  <p:tag name="KSO_WM_UNIT_LINE_FORE_SCHEMECOLOR_INDEX_BRIGHTNESS" val="0"/>
  <p:tag name="KSO_WM_UNIT_LINE_FORE_SCHEMECOLOR_INDEX" val="5"/>
  <p:tag name="KSO_WM_UNIT_LINE_FILL_TYPE" val="2"/>
  <p:tag name="KSO_WM_UNIT_USESOURCEFORMAT_APPLY" val="1"/>
</p:tagLst>
</file>

<file path=ppt/tags/tag217.xml><?xml version="1.0" encoding="utf-8"?>
<p:tagLst xmlns:p="http://schemas.openxmlformats.org/presentationml/2006/main">
  <p:tag name="KSO_WM_UNIT_COLOR_SCHEME_SHAPE_ID" val="131"/>
  <p:tag name="KSO_WM_UNIT_COLOR_SCHEME_PARENT_PAGE" val="0_4"/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9352_3*l_h_a*1_3_1"/>
  <p:tag name="KSO_WM_TEMPLATE_CATEGORY" val="custom"/>
  <p:tag name="KSO_WM_TEMPLATE_INDEX" val="20209352"/>
  <p:tag name="KSO_WM_UNIT_LAYERLEVEL" val="1_1_1"/>
  <p:tag name="KSO_WM_TAG_VERSION" val="1.0"/>
  <p:tag name="KSO_WM_BEAUTIFY_FLAG" val="#wm#"/>
  <p:tag name="KSO_WM_UNIT_PRESET_TEXT" val="添加标题"/>
  <p:tag name="KSO_WM_CHIP_GROUPID" val="5ec78d7e8193540dcf6ea763"/>
  <p:tag name="KSO_WM_CHIP_XID" val="5ec78d7e8193540dcf6ea765"/>
  <p:tag name="KSO_WM_UNIT_DEC_AREA_ID" val="57961a9f7e214b0ebcb16859e6a99bec"/>
  <p:tag name="KSO_WM_ASSEMBLE_CHIP_INDEX" val="9ac6e73650904e3991349c8bca05b291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218.xml><?xml version="1.0" encoding="utf-8"?>
<p:tagLst xmlns:p="http://schemas.openxmlformats.org/presentationml/2006/main">
  <p:tag name="KSO_WM_CHIP_INFOS" val="{&quot;layout_type&quot;:&quot;forrightpic1&quot;,&quot;slide_type&quot;:[&quot;contents&quot;],&quot;aspect_ratio&quot;:&quot;16:9&quot;}"/>
  <p:tag name="KSO_WM_CHIP_XID" val="5ebe041a0ac41c4a0a52558a"/>
  <p:tag name="KSO_WM_CHIP_FILLPROP" val="[[{&quot;fill_id&quot;:&quot;6ecb4ab6aeb0408e8c60ff95ef2dc714&quot;,&quot;fill_align&quot;:&quot;cm&quot;,&quot;text_align&quot;:&quot;cm&quot;,&quot;text_direction&quot;:&quot;horizontal&quot;,&quot;chip_types&quot;:[&quot;catalogtitle&quot;]},{&quot;fill_id&quot;:&quot;795e435e96a74c4498810e5e94bb989b&quot;,&quot;fill_align&quot;:&quot;cm&quot;,&quot;text_align&quot;:&quot;lm&quot;,&quot;text_direction&quot;:&quot;horizontal&quot;,&quot;chip_types&quot;:[&quot;diagram&quot;]}]]"/>
  <p:tag name="KSO_WM_SLIDE_ID" val="custom20209352_3"/>
  <p:tag name="KSO_WM_TEMPLATE_SUBCATEGORY" val="21"/>
  <p:tag name="KSO_WM_TEMPLATE_MASTER_TYPE" val="1"/>
  <p:tag name="KSO_WM_TEMPLATE_COLOR_TYPE" val="1"/>
  <p:tag name="KSO_WM_SLIDE_TYPE" val="contents"/>
  <p:tag name="KSO_WM_SLIDE_SUBTYPE" val="diag"/>
  <p:tag name="KSO_WM_SLIDE_ITEM_CNT" val="3"/>
  <p:tag name="KSO_WM_SLIDE_INDEX" val="3"/>
  <p:tag name="KSO_WM_SLIDE_SIZE" val="850*252"/>
  <p:tag name="KSO_WM_SLIDE_POSITION" val="70*143"/>
  <p:tag name="KSO_WM_TAG_VERSION" val="1.0"/>
  <p:tag name="KSO_WM_BEAUTIFY_FLAG" val="#wm#"/>
  <p:tag name="KSO_WM_TEMPLATE_CATEGORY" val="custom"/>
  <p:tag name="KSO_WM_TEMPLATE_INDEX" val="20209352"/>
  <p:tag name="KSO_WM_SLIDE_LAYOUT" val="a_b_l"/>
  <p:tag name="KSO_WM_SLIDE_LAYOUT_CNT" val="1_1_1"/>
  <p:tag name="KSO_WM_SLIDE_BACKGROUND" val="[&quot;general&quot;]"/>
  <p:tag name="KSO_WM_SLIDE_RATIO" val="1.777778"/>
  <p:tag name="KSO_WM_CHIP_GROUPID" val="5ebf6661ddc3daf3fef3f760"/>
  <p:tag name="KSO_WM_SLIDE_BK_DARK_LIGHT" val="2"/>
  <p:tag name="KSO_WM_SLIDE_BACKGROUND_TYPE" val="general"/>
  <p:tag name="KSO_WM_DIAGRAM_GROUP_CODE" val="l1-1"/>
  <p:tag name="KSO_WM_SLIDE_DIAGTYPE" val="l"/>
  <p:tag name="KSO_WM_SLIDE_SUPPORT_FEATURE_TYPE" val="0"/>
  <p:tag name="KSO_WM_TEMPLATE_ASSEMBLE_XID" val="5f15bc428050c250ba664f33"/>
  <p:tag name="KSO_WM_TEMPLATE_ASSEMBLE_GROUPID" val="5f156cff8050c250ba66235b"/>
</p:tagLst>
</file>

<file path=ppt/tags/tag219.xml><?xml version="1.0" encoding="utf-8"?>
<p:tagLst xmlns:p="http://schemas.openxmlformats.org/presentationml/2006/main">
  <p:tag name="KSO_WM_UNIT_DEFAULT_FONT" val="24;44;4"/>
  <p:tag name="KSO_WM_UNIT_BLOCK" val="0"/>
  <p:tag name="KSO_WM_UNIT_ISCONTENTSTITLE" val="0"/>
  <p:tag name="KSO_WM_UNIT_ISNUMDGMTITLE" val="0"/>
  <p:tag name="KSO_WM_UNIT_PRESET_TEXT" val="PART 01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352_7*a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CHIP_GROUPID" val="5ebcbf8f0ac41c4a0a52535c"/>
  <p:tag name="KSO_WM_CHIP_XID" val="5ebcbf8f0ac41c4a0a52535d"/>
  <p:tag name="KSO_WM_UNIT_DEC_AREA_ID" val="97c723c959d64702abee60441ed718ea"/>
  <p:tag name="KSO_WM_ASSEMBLE_CHIP_INDEX" val="bf9457020dd544d889bc7a1ea24fa332"/>
  <p:tag name="KSO_WM_UNIT_TEXT_FILL_FORE_SCHEMECOLOR_INDEX_BRIGHTNESS" val="0.15"/>
  <p:tag name="KSO_WM_UNIT_TEXT_FILL_FORE_SCHEMECOLOR_INDEX" val="1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DEFAULT_FONT" val="14;20;2"/>
  <p:tag name="KSO_WM_UNIT_BLOCK" val="0"/>
  <p:tag name="KSO_WM_UNIT_ISCONTENTSTITLE" val="0"/>
  <p:tag name="KSO_WM_UNIT_ISNUMDGMTITLE" val="0"/>
  <p:tag name="KSO_WM_UNIT_PRESET_TEXT" val="单击此处输入你的正文，文字是您思想的提炼，为了最终演示发布的良好效果，请尽量言简意赅的阐述观点，以便观者可以准确理解您所传达的信息。"/>
  <p:tag name="KSO_WM_UNIT_NOCLEAR" val="0"/>
  <p:tag name="KSO_WM_UNIT_VALUE" val="17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9352_7*b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CHIP_GROUPID" val="5ebcbf8f0ac41c4a0a52535c"/>
  <p:tag name="KSO_WM_CHIP_XID" val="5ebcbf8f0ac41c4a0a52535d"/>
  <p:tag name="KSO_WM_UNIT_DEC_AREA_ID" val="97c723c959d64702abee60441ed718ea"/>
  <p:tag name="KSO_WM_ASSEMBLE_CHIP_INDEX" val="bf9457020dd544d889bc7a1ea24fa332"/>
  <p:tag name="KSO_WM_UNIT_TEXT_FILL_FORE_SCHEMECOLOR_INDEX_BRIGHTNESS" val="0.35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9352"/>
  <p:tag name="KSO_WM_CHIP_INFOS" val="{&quot;layout_type&quot;:&quot;fortop2&quot;,&quot;slide_type&quot;:[&quot;sectionTitle&quot;],&quot;aspect_ratio&quot;:&quot;16:9&quot;}"/>
  <p:tag name="KSO_WM_CHIP_XID" val="5ebe041a0ac41c4a0a525591"/>
  <p:tag name="KSO_WM_CHIP_FILLPROP" val="[[{&quot;fill_id&quot;:&quot;51e632d09e6c46c19ff385024cea1246&quot;,&quot;fill_align&quot;:&quot;cm&quot;,&quot;text_align&quot;:&quot;cm&quot;,&quot;text_direction&quot;:&quot;horizontal&quot;,&quot;chip_types&quot;:[&quot;text&quot;,&quot;header&quot;]}]]"/>
  <p:tag name="KSO_WM_SLIDE_ID" val="custom20209352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800*300"/>
  <p:tag name="KSO_WM_SLIDE_POSITION" val="79*80"/>
  <p:tag name="KSO_WM_TAG_VERSION" val="1.0"/>
  <p:tag name="KSO_WM_SLIDE_LAYOUT" val="a_b"/>
  <p:tag name="KSO_WM_SLIDE_LAYOUT_CNT" val="1_1"/>
  <p:tag name="KSO_WM_CHIP_GROUPID" val="5ebf6661ddc3daf3fef3f760"/>
  <p:tag name="KSO_WM_SLIDE_LAYOUT_INFO" val="{&quot;id&quot;:&quot;2020-07-20T23:56:38&quot;,&quot;maxSize&quot;:{&quot;size1&quot;:43.531782362196182},&quot;minSize&quot;:{&quot;size1&quot;:43.531782362196182},&quot;normalSize&quot;:{&quot;size1&quot;:43.531782362196182},&quot;subLayout&quot;:[{&quot;id&quot;:&quot;2020-07-20T23:56:38&quot;,&quot;margin&quot;:{&quot;bottom&quot;:0.16562886536121368,&quot;left&quot;:2.819568395614624,&quot;right&quot;:2.8195843696594238,&quot;top&quot;:2.9342868328094482},&quot;type&quot;:0},{&quot;id&quot;:&quot;2020-07-20T23:56:38&quot;,&quot;margin&quot;:{&quot;bottom&quot;:5.7563939094543457,&quot;left&quot;:2.819568395614624,&quot;right&quot;:2.8195843696594238,&quot;top&quot;:0.023107243701815605},&quot;type&quot;:0}],&quot;type&quot;:0}"/>
  <p:tag name="KSO_WM_SLIDE_BK_DARK_LIGHT" val="2"/>
  <p:tag name="KSO_WM_SLIDE_BACKGROUND_TYPE" val="general"/>
  <p:tag name="KSO_WM_SLIDE_SUPPORT_FEATURE_TYPE" val="0"/>
  <p:tag name="KSO_WM_TEMPLATE_ASSEMBLE_XID" val="5f15bc428050c250ba664f06"/>
  <p:tag name="KSO_WM_TEMPLATE_ASSEMBLE_GROUPID" val="5f156cff8050c250ba66235b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09352_18*i*7"/>
  <p:tag name="KSO_WM_TEMPLATE_CATEGORY" val="custom"/>
  <p:tag name="KSO_WM_TEMPLATE_INDEX" val="20209352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9352_18*i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325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9352_18*i*2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60"/>
</p:tagLst>
</file>

<file path=ppt/tags/tag225.xml><?xml version="1.0" encoding="utf-8"?>
<p:tagLst xmlns:p="http://schemas.openxmlformats.org/presentationml/2006/main">
  <p:tag name="KSO_WM_UNIT_ISCONTENTSTITLE" val="0"/>
  <p:tag name="KSO_WM_UNIT_PRESET_TEXT" val="单击此处&#13;添加大标题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352_18*a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ISNUMDGMTITLE" val="0"/>
  <p:tag name="KSO_WM_UNIT_TEXT_FILL_FORE_SCHEMECOLOR_INDEX_BRIGHTNESS" val="0.25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您的正文已经简明扼要，但信息却错综复杂，需要用更多的文字来表述；但请您尽可能提炼思想的精髓……"/>
  <p:tag name="KSO_WM_UNIT_NOCLEAR" val="0"/>
  <p:tag name="KSO_WM_UNIT_VALUE" val="14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9352_18*f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SUBTYPE" val="a"/>
  <p:tag name="KSO_WM_UNIT_TEXT_FILL_FORE_SCHEMECOLOR_INDEX_BRIGHTNESS" val="0.25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9352_18*i*3"/>
  <p:tag name="KSO_WM_TEMPLATE_CATEGORY" val="custom"/>
  <p:tag name="KSO_WM_TEMPLATE_INDEX" val="20209352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9352_18*i*4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09352_18*i*5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ID" val="custom20209352_18"/>
  <p:tag name="KSO_WM_TEMPLATE_SUBCATEGORY" val="0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209352"/>
  <p:tag name="KSO_WM_SLIDE_LAYOUT" val="a_f"/>
  <p:tag name="KSO_WM_SLIDE_LAYOUT_CNT" val="1_1"/>
  <p:tag name="KSO_WM_SLIDE_TYPE" val="text"/>
  <p:tag name="KSO_WM_SLIDE_SUBTYPE" val="picTxt"/>
  <p:tag name="KSO_WM_SLIDE_SIZE" val="960*540"/>
  <p:tag name="KSO_WM_SLIDE_POSITION" val="0*0"/>
  <p:tag name="KSO_WM_TEMPLATE_MASTER_TYPE" val="0"/>
  <p:tag name="KSO_WM_TEMPLATE_COLOR_TYPE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9352_18*i*3"/>
  <p:tag name="KSO_WM_TEMPLATE_CATEGORY" val="custom"/>
  <p:tag name="KSO_WM_TEMPLATE_INDEX" val="2020935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9352_18*i*4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09352_18*i*5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34.xml><?xml version="1.0" encoding="utf-8"?>
<p:tagLst xmlns:p="http://schemas.openxmlformats.org/presentationml/2006/main">
  <p:tag name="KSO_WM_SLIDE_ID" val="custom20209352_18"/>
  <p:tag name="KSO_WM_TEMPLATE_SUBCATEGORY" val="0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209352"/>
  <p:tag name="KSO_WM_SLIDE_LAYOUT" val="a_f"/>
  <p:tag name="KSO_WM_SLIDE_LAYOUT_CNT" val="1_1"/>
  <p:tag name="KSO_WM_SLIDE_TYPE" val="text"/>
  <p:tag name="KSO_WM_SLIDE_SUBTYPE" val="picTxt"/>
  <p:tag name="KSO_WM_SLIDE_SIZE" val="960*540"/>
  <p:tag name="KSO_WM_SLIDE_POSITION" val="0*0"/>
  <p:tag name="KSO_WM_TEMPLATE_MASTER_TYPE" val="0"/>
  <p:tag name="KSO_WM_TEMPLATE_COLOR_TYPE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09352_18*i*7"/>
  <p:tag name="KSO_WM_TEMPLATE_CATEGORY" val="custom"/>
  <p:tag name="KSO_WM_TEMPLATE_INDEX" val="20209352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9352_18*i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325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9352_18*i*3"/>
  <p:tag name="KSO_WM_TEMPLATE_CATEGORY" val="custom"/>
  <p:tag name="KSO_WM_TEMPLATE_INDEX" val="20209352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9352_18*i*4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09352_18*i*5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PLACING_PICTURE_USER_VIEWPORT" val="{&quot;height&quot;:10642,&quot;width&quot;:10708}"/>
</p:tagLst>
</file>

<file path=ppt/tags/tag241.xml><?xml version="1.0" encoding="utf-8"?>
<p:tagLst xmlns:p="http://schemas.openxmlformats.org/presentationml/2006/main">
  <p:tag name="KSO_WM_SLIDE_ID" val="custom20209352_18"/>
  <p:tag name="KSO_WM_TEMPLATE_SUBCATEGORY" val="0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209352"/>
  <p:tag name="KSO_WM_SLIDE_LAYOUT" val="a_f"/>
  <p:tag name="KSO_WM_SLIDE_LAYOUT_CNT" val="1_1"/>
  <p:tag name="KSO_WM_SLIDE_TYPE" val="text"/>
  <p:tag name="KSO_WM_SLIDE_SUBTYPE" val="picTxt"/>
  <p:tag name="KSO_WM_SLIDE_SIZE" val="960*540"/>
  <p:tag name="KSO_WM_SLIDE_POSITION" val="0*0"/>
  <p:tag name="KSO_WM_TEMPLATE_MASTER_TYPE" val="0"/>
  <p:tag name="KSO_WM_TEMPLATE_COLOR_TYPE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09352_18*i*7"/>
  <p:tag name="KSO_WM_TEMPLATE_CATEGORY" val="custom"/>
  <p:tag name="KSO_WM_TEMPLATE_INDEX" val="20209352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9352_18*i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325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9352_18*i*3"/>
  <p:tag name="KSO_WM_TEMPLATE_CATEGORY" val="custom"/>
  <p:tag name="KSO_WM_TEMPLATE_INDEX" val="2020935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9352_18*i*4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09352_18*i*5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47.xml><?xml version="1.0" encoding="utf-8"?>
<p:tagLst xmlns:p="http://schemas.openxmlformats.org/presentationml/2006/main">
  <p:tag name="KSO_WM_UNIT_PLACING_PICTURE_USER_VIEWPORT" val="{&quot;height&quot;:10642,&quot;width&quot;:10708}"/>
</p:tagLst>
</file>

<file path=ppt/tags/tag248.xml><?xml version="1.0" encoding="utf-8"?>
<p:tagLst xmlns:p="http://schemas.openxmlformats.org/presentationml/2006/main">
  <p:tag name="KSO_WM_SLIDE_ID" val="custom20209352_18"/>
  <p:tag name="KSO_WM_TEMPLATE_SUBCATEGORY" val="0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209352"/>
  <p:tag name="KSO_WM_SLIDE_LAYOUT" val="a_f"/>
  <p:tag name="KSO_WM_SLIDE_LAYOUT_CNT" val="1_1"/>
  <p:tag name="KSO_WM_SLIDE_TYPE" val="text"/>
  <p:tag name="KSO_WM_SLIDE_SUBTYPE" val="picTxt"/>
  <p:tag name="KSO_WM_SLIDE_SIZE" val="960*540"/>
  <p:tag name="KSO_WM_SLIDE_POSITION" val="0*0"/>
  <p:tag name="KSO_WM_TEMPLATE_MASTER_TYPE" val="0"/>
  <p:tag name="KSO_WM_TEMPLATE_COLOR_TYPE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09352_18*i*7"/>
  <p:tag name="KSO_WM_TEMPLATE_CATEGORY" val="custom"/>
  <p:tag name="KSO_WM_TEMPLATE_INDEX" val="20209352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9352_18*i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325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9352_18*i*3"/>
  <p:tag name="KSO_WM_TEMPLATE_CATEGORY" val="custom"/>
  <p:tag name="KSO_WM_TEMPLATE_INDEX" val="20209352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9352_18*i*4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09352_18*i*5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54.xml><?xml version="1.0" encoding="utf-8"?>
<p:tagLst xmlns:p="http://schemas.openxmlformats.org/presentationml/2006/main">
  <p:tag name="KSO_WM_UNIT_PLACING_PICTURE_USER_VIEWPORT" val="{&quot;height&quot;:10642,&quot;width&quot;:10708}"/>
</p:tagLst>
</file>

<file path=ppt/tags/tag255.xml><?xml version="1.0" encoding="utf-8"?>
<p:tagLst xmlns:p="http://schemas.openxmlformats.org/presentationml/2006/main">
  <p:tag name="KSO_WM_SLIDE_ID" val="custom20209352_18"/>
  <p:tag name="KSO_WM_TEMPLATE_SUBCATEGORY" val="0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209352"/>
  <p:tag name="KSO_WM_SLIDE_LAYOUT" val="a_f"/>
  <p:tag name="KSO_WM_SLIDE_LAYOUT_CNT" val="1_1"/>
  <p:tag name="KSO_WM_SLIDE_TYPE" val="text"/>
  <p:tag name="KSO_WM_SLIDE_SUBTYPE" val="picTxt"/>
  <p:tag name="KSO_WM_SLIDE_SIZE" val="960*540"/>
  <p:tag name="KSO_WM_SLIDE_POSITION" val="0*0"/>
  <p:tag name="KSO_WM_TEMPLATE_MASTER_TYPE" val="0"/>
  <p:tag name="KSO_WM_TEMPLATE_COLOR_TYPE" val="1"/>
</p:tagLst>
</file>

<file path=ppt/tags/tag256.xml><?xml version="1.0" encoding="utf-8"?>
<p:tagLst xmlns:p="http://schemas.openxmlformats.org/presentationml/2006/main">
  <p:tag name="KSO_WM_UNIT_DEFAULT_FONT" val="24;44;4"/>
  <p:tag name="KSO_WM_UNIT_BLOCK" val="0"/>
  <p:tag name="KSO_WM_UNIT_ISCONTENTSTITLE" val="0"/>
  <p:tag name="KSO_WM_UNIT_ISNUMDGMTITLE" val="0"/>
  <p:tag name="KSO_WM_UNIT_PRESET_TEXT" val="PART 01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352_7*a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CHIP_GROUPID" val="5ebcbf8f0ac41c4a0a52535c"/>
  <p:tag name="KSO_WM_CHIP_XID" val="5ebcbf8f0ac41c4a0a52535d"/>
  <p:tag name="KSO_WM_UNIT_DEC_AREA_ID" val="97c723c959d64702abee60441ed718ea"/>
  <p:tag name="KSO_WM_ASSEMBLE_CHIP_INDEX" val="bf9457020dd544d889bc7a1ea24fa332"/>
  <p:tag name="KSO_WM_UNIT_TEXT_FILL_FORE_SCHEMECOLOR_INDEX_BRIGHTNESS" val="0.15"/>
  <p:tag name="KSO_WM_UNIT_TEXT_FILL_FORE_SCHEMECOLOR_INDEX" val="1"/>
  <p:tag name="KSO_WM_UNIT_TEXT_FILL_TYPE" val="1"/>
</p:tagLst>
</file>

<file path=ppt/tags/tag257.xml><?xml version="1.0" encoding="utf-8"?>
<p:tagLst xmlns:p="http://schemas.openxmlformats.org/presentationml/2006/main">
  <p:tag name="KSO_WM_UNIT_DEFAULT_FONT" val="14;20;2"/>
  <p:tag name="KSO_WM_UNIT_BLOCK" val="0"/>
  <p:tag name="KSO_WM_UNIT_ISCONTENTSTITLE" val="0"/>
  <p:tag name="KSO_WM_UNIT_ISNUMDGMTITLE" val="0"/>
  <p:tag name="KSO_WM_UNIT_PRESET_TEXT" val="单击此处输入你的正文，文字是您思想的提炼，为了最终演示发布的良好效果，请尽量言简意赅的阐述观点，以便观者可以准确理解您所传达的信息。"/>
  <p:tag name="KSO_WM_UNIT_NOCLEAR" val="0"/>
  <p:tag name="KSO_WM_UNIT_VALUE" val="17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9352_7*b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CHIP_GROUPID" val="5ebcbf8f0ac41c4a0a52535c"/>
  <p:tag name="KSO_WM_CHIP_XID" val="5ebcbf8f0ac41c4a0a52535d"/>
  <p:tag name="KSO_WM_UNIT_DEC_AREA_ID" val="97c723c959d64702abee60441ed718ea"/>
  <p:tag name="KSO_WM_ASSEMBLE_CHIP_INDEX" val="bf9457020dd544d889bc7a1ea24fa332"/>
  <p:tag name="KSO_WM_UNIT_TEXT_FILL_FORE_SCHEMECOLOR_INDEX_BRIGHTNESS" val="0.35"/>
  <p:tag name="KSO_WM_UNIT_TEXT_FILL_FORE_SCHEMECOLOR_INDEX" val="13"/>
  <p:tag name="KSO_WM_UNIT_TEXT_FILL_TYPE" val="1"/>
</p:tagLst>
</file>

<file path=ppt/tags/tag258.xml><?xml version="1.0" encoding="utf-8"?>
<p:tagLst xmlns:p="http://schemas.openxmlformats.org/presentationml/2006/main">
  <p:tag name="KSO_WM_BEAUTIFY_FLAG" val="#wm#"/>
  <p:tag name="KSO_WM_TEMPLATE_CATEGORY" val="custom"/>
  <p:tag name="KSO_WM_TEMPLATE_INDEX" val="20209352"/>
  <p:tag name="KSO_WM_CHIP_INFOS" val="{&quot;layout_type&quot;:&quot;fortop2&quot;,&quot;slide_type&quot;:[&quot;sectionTitle&quot;],&quot;aspect_ratio&quot;:&quot;16:9&quot;}"/>
  <p:tag name="KSO_WM_CHIP_XID" val="5ebe041a0ac41c4a0a525591"/>
  <p:tag name="KSO_WM_CHIP_FILLPROP" val="[[{&quot;fill_id&quot;:&quot;51e632d09e6c46c19ff385024cea1246&quot;,&quot;fill_align&quot;:&quot;cm&quot;,&quot;text_align&quot;:&quot;cm&quot;,&quot;text_direction&quot;:&quot;horizontal&quot;,&quot;chip_types&quot;:[&quot;text&quot;,&quot;header&quot;]}]]"/>
  <p:tag name="KSO_WM_SLIDE_ID" val="custom20209352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800*300"/>
  <p:tag name="KSO_WM_SLIDE_POSITION" val="79*80"/>
  <p:tag name="KSO_WM_TAG_VERSION" val="1.0"/>
  <p:tag name="KSO_WM_SLIDE_LAYOUT" val="a_b"/>
  <p:tag name="KSO_WM_SLIDE_LAYOUT_CNT" val="1_1"/>
  <p:tag name="KSO_WM_CHIP_GROUPID" val="5ebf6661ddc3daf3fef3f760"/>
  <p:tag name="KSO_WM_SLIDE_LAYOUT_INFO" val="{&quot;id&quot;:&quot;2020-07-20T23:56:38&quot;,&quot;maxSize&quot;:{&quot;size1&quot;:43.531782362196182},&quot;minSize&quot;:{&quot;size1&quot;:43.531782362196182},&quot;normalSize&quot;:{&quot;size1&quot;:43.531782362196182},&quot;subLayout&quot;:[{&quot;id&quot;:&quot;2020-07-20T23:56:38&quot;,&quot;margin&quot;:{&quot;bottom&quot;:0.16562886536121368,&quot;left&quot;:2.819568395614624,&quot;right&quot;:2.8195843696594238,&quot;top&quot;:2.9342868328094482},&quot;type&quot;:0},{&quot;id&quot;:&quot;2020-07-20T23:56:38&quot;,&quot;margin&quot;:{&quot;bottom&quot;:5.7563939094543457,&quot;left&quot;:2.819568395614624,&quot;right&quot;:2.8195843696594238,&quot;top&quot;:0.023107243701815605},&quot;type&quot;:0}],&quot;type&quot;:0}"/>
  <p:tag name="KSO_WM_SLIDE_BK_DARK_LIGHT" val="2"/>
  <p:tag name="KSO_WM_SLIDE_BACKGROUND_TYPE" val="general"/>
  <p:tag name="KSO_WM_SLIDE_SUPPORT_FEATURE_TYPE" val="0"/>
  <p:tag name="KSO_WM_TEMPLATE_ASSEMBLE_XID" val="5f15bc428050c250ba664f06"/>
  <p:tag name="KSO_WM_TEMPLATE_ASSEMBLE_GROUPID" val="5f156cff8050c250ba66235b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09352_18*i*7"/>
  <p:tag name="KSO_WM_TEMPLATE_CATEGORY" val="custom"/>
  <p:tag name="KSO_WM_TEMPLATE_INDEX" val="20209352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9352_18*i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325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9352_18*i*3"/>
  <p:tag name="KSO_WM_TEMPLATE_CATEGORY" val="custom"/>
  <p:tag name="KSO_WM_TEMPLATE_INDEX" val="20209352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09352_18*i*4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09352_18*i*5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9352_18*i*2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60"/>
</p:tagLst>
</file>

<file path=ppt/tags/tag265.xml><?xml version="1.0" encoding="utf-8"?>
<p:tagLst xmlns:p="http://schemas.openxmlformats.org/presentationml/2006/main">
  <p:tag name="KSO_WM_SLIDE_ID" val="custom20209352_18"/>
  <p:tag name="KSO_WM_TEMPLATE_SUBCATEGORY" val="0"/>
  <p:tag name="KSO_WM_SLIDE_ITEM_CNT" val="0"/>
  <p:tag name="KSO_WM_SLIDE_INDEX" val="18"/>
  <p:tag name="KSO_WM_TAG_VERSION" val="1.0"/>
  <p:tag name="KSO_WM_BEAUTIFY_FLAG" val="#wm#"/>
  <p:tag name="KSO_WM_TEMPLATE_CATEGORY" val="custom"/>
  <p:tag name="KSO_WM_TEMPLATE_INDEX" val="20209352"/>
  <p:tag name="KSO_WM_SLIDE_LAYOUT" val="a_f"/>
  <p:tag name="KSO_WM_SLIDE_LAYOUT_CNT" val="1_1"/>
  <p:tag name="KSO_WM_SLIDE_TYPE" val="text"/>
  <p:tag name="KSO_WM_SLIDE_SUBTYPE" val="picTxt"/>
  <p:tag name="KSO_WM_SLIDE_SIZE" val="960*540"/>
  <p:tag name="KSO_WM_SLIDE_POSITION" val="0*0"/>
  <p:tag name="KSO_WM_TEMPLATE_MASTER_TYPE" val="0"/>
  <p:tag name="KSO_WM_TEMPLATE_COLOR_TYPE" val="1"/>
</p:tagLst>
</file>

<file path=ppt/tags/tag266.xml><?xml version="1.0" encoding="utf-8"?>
<p:tagLst xmlns:p="http://schemas.openxmlformats.org/presentationml/2006/main">
  <p:tag name="KSO_WM_UNIT_DEFAULT_FONT" val="24;44;4"/>
  <p:tag name="KSO_WM_UNIT_BLOCK" val="0"/>
  <p:tag name="KSO_WM_UNIT_ISCONTENTSTITLE" val="0"/>
  <p:tag name="KSO_WM_UNIT_ISNUMDGMTITLE" val="0"/>
  <p:tag name="KSO_WM_UNIT_PRESET_TEXT" val="PART 01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352_7*a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CHIP_GROUPID" val="5ebcbf8f0ac41c4a0a52535c"/>
  <p:tag name="KSO_WM_CHIP_XID" val="5ebcbf8f0ac41c4a0a52535d"/>
  <p:tag name="KSO_WM_UNIT_DEC_AREA_ID" val="97c723c959d64702abee60441ed718ea"/>
  <p:tag name="KSO_WM_ASSEMBLE_CHIP_INDEX" val="bf9457020dd544d889bc7a1ea24fa332"/>
  <p:tag name="KSO_WM_UNIT_TEXT_FILL_FORE_SCHEMECOLOR_INDEX_BRIGHTNESS" val="0.15"/>
  <p:tag name="KSO_WM_UNIT_TEXT_FILL_FORE_SCHEMECOLOR_INDEX" val="1"/>
  <p:tag name="KSO_WM_UNIT_TEXT_FILL_TYPE" val="1"/>
</p:tagLst>
</file>

<file path=ppt/tags/tag267.xml><?xml version="1.0" encoding="utf-8"?>
<p:tagLst xmlns:p="http://schemas.openxmlformats.org/presentationml/2006/main">
  <p:tag name="KSO_WM_UNIT_DEFAULT_FONT" val="14;20;2"/>
  <p:tag name="KSO_WM_UNIT_BLOCK" val="0"/>
  <p:tag name="KSO_WM_UNIT_ISCONTENTSTITLE" val="0"/>
  <p:tag name="KSO_WM_UNIT_ISNUMDGMTITLE" val="0"/>
  <p:tag name="KSO_WM_UNIT_PRESET_TEXT" val="单击此处输入你的正文，文字是您思想的提炼，为了最终演示发布的良好效果，请尽量言简意赅的阐述观点，以便观者可以准确理解您所传达的信息。"/>
  <p:tag name="KSO_WM_UNIT_NOCLEAR" val="0"/>
  <p:tag name="KSO_WM_UNIT_VALUE" val="17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9352_7*b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CHIP_GROUPID" val="5ebcbf8f0ac41c4a0a52535c"/>
  <p:tag name="KSO_WM_CHIP_XID" val="5ebcbf8f0ac41c4a0a52535d"/>
  <p:tag name="KSO_WM_UNIT_DEC_AREA_ID" val="97c723c959d64702abee60441ed718ea"/>
  <p:tag name="KSO_WM_ASSEMBLE_CHIP_INDEX" val="bf9457020dd544d889bc7a1ea24fa332"/>
  <p:tag name="KSO_WM_UNIT_TEXT_FILL_FORE_SCHEMECOLOR_INDEX_BRIGHTNESS" val="0.35"/>
  <p:tag name="KSO_WM_UNIT_TEXT_FILL_FORE_SCHEMECOLOR_INDEX" val="13"/>
  <p:tag name="KSO_WM_UNIT_TEXT_FILL_TYPE" val="1"/>
</p:tagLst>
</file>

<file path=ppt/tags/tag268.xml><?xml version="1.0" encoding="utf-8"?>
<p:tagLst xmlns:p="http://schemas.openxmlformats.org/presentationml/2006/main">
  <p:tag name="KSO_WM_BEAUTIFY_FLAG" val="#wm#"/>
  <p:tag name="KSO_WM_TEMPLATE_CATEGORY" val="custom"/>
  <p:tag name="KSO_WM_TEMPLATE_INDEX" val="20209352"/>
  <p:tag name="KSO_WM_CHIP_INFOS" val="{&quot;layout_type&quot;:&quot;fortop2&quot;,&quot;slide_type&quot;:[&quot;sectionTitle&quot;],&quot;aspect_ratio&quot;:&quot;16:9&quot;}"/>
  <p:tag name="KSO_WM_CHIP_XID" val="5ebe041a0ac41c4a0a525591"/>
  <p:tag name="KSO_WM_CHIP_FILLPROP" val="[[{&quot;fill_id&quot;:&quot;51e632d09e6c46c19ff385024cea1246&quot;,&quot;fill_align&quot;:&quot;cm&quot;,&quot;text_align&quot;:&quot;cm&quot;,&quot;text_direction&quot;:&quot;horizontal&quot;,&quot;chip_types&quot;:[&quot;text&quot;,&quot;header&quot;]}]]"/>
  <p:tag name="KSO_WM_SLIDE_ID" val="custom20209352_7"/>
  <p:tag name="KSO_WM_TEMPLATE_SUBCATEGORY" val="21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SLIDE_SIZE" val="800*300"/>
  <p:tag name="KSO_WM_SLIDE_POSITION" val="79*80"/>
  <p:tag name="KSO_WM_TAG_VERSION" val="1.0"/>
  <p:tag name="KSO_WM_SLIDE_LAYOUT" val="a_b"/>
  <p:tag name="KSO_WM_SLIDE_LAYOUT_CNT" val="1_1"/>
  <p:tag name="KSO_WM_CHIP_GROUPID" val="5ebf6661ddc3daf3fef3f760"/>
  <p:tag name="KSO_WM_SLIDE_LAYOUT_INFO" val="{&quot;id&quot;:&quot;2020-07-20T23:56:38&quot;,&quot;maxSize&quot;:{&quot;size1&quot;:43.531782362196182},&quot;minSize&quot;:{&quot;size1&quot;:43.531782362196182},&quot;normalSize&quot;:{&quot;size1&quot;:43.531782362196182},&quot;subLayout&quot;:[{&quot;id&quot;:&quot;2020-07-20T23:56:38&quot;,&quot;margin&quot;:{&quot;bottom&quot;:0.16562886536121368,&quot;left&quot;:2.819568395614624,&quot;right&quot;:2.8195843696594238,&quot;top&quot;:2.9342868328094482},&quot;type&quot;:0},{&quot;id&quot;:&quot;2020-07-20T23:56:38&quot;,&quot;margin&quot;:{&quot;bottom&quot;:5.7563939094543457,&quot;left&quot;:2.819568395614624,&quot;right&quot;:2.8195843696594238,&quot;top&quot;:0.023107243701815605},&quot;type&quot;:0}],&quot;type&quot;:0}"/>
  <p:tag name="KSO_WM_SLIDE_BK_DARK_LIGHT" val="2"/>
  <p:tag name="KSO_WM_SLIDE_BACKGROUND_TYPE" val="general"/>
  <p:tag name="KSO_WM_SLIDE_SUPPORT_FEATURE_TYPE" val="0"/>
  <p:tag name="KSO_WM_TEMPLATE_ASSEMBLE_XID" val="5f15bc428050c250ba664f06"/>
  <p:tag name="KSO_WM_TEMPLATE_ASSEMBLE_GROUPID" val="5f156cff8050c250ba66235b"/>
</p:tagLst>
</file>

<file path=ppt/tags/tag269.xml><?xml version="1.0" encoding="utf-8"?>
<p:tagLst xmlns:p="http://schemas.openxmlformats.org/presentationml/2006/main">
  <p:tag name="KSO_WM_BEAUTIFY_FLAG" val="#wm#"/>
  <p:tag name="KSO_WM_TEMPLATE_CATEGORY" val="custom"/>
  <p:tag name="KSO_WM_TEMPLATE_INDEX" val="2020935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PLACING_PICTURE_USER_VIEWPORT" val="{&quot;height&quot;:8532,&quot;width&quot;:21912}"/>
</p:tagLst>
</file>

<file path=ppt/tags/tag271.xml><?xml version="1.0" encoding="utf-8"?>
<p:tagLst xmlns:p="http://schemas.openxmlformats.org/presentationml/2006/main">
  <p:tag name="KSO_WM_BEAUTIFY_FLAG" val="#wm#"/>
  <p:tag name="KSO_WM_TEMPLATE_CATEGORY" val="custom"/>
  <p:tag name="KSO_WM_TEMPLATE_INDEX" val="20209352"/>
</p:tagLst>
</file>

<file path=ppt/tags/tag272.xml><?xml version="1.0" encoding="utf-8"?>
<p:tagLst xmlns:p="http://schemas.openxmlformats.org/presentationml/2006/main">
  <p:tag name="KSO_WM_BEAUTIFY_FLAG" val="#wm#"/>
  <p:tag name="KSO_WM_TEMPLATE_CATEGORY" val="custom"/>
  <p:tag name="KSO_WM_TEMPLATE_INDEX" val="20209352"/>
</p:tagLst>
</file>

<file path=ppt/tags/tag273.xml><?xml version="1.0" encoding="utf-8"?>
<p:tagLst xmlns:p="http://schemas.openxmlformats.org/presentationml/2006/main">
  <p:tag name="KSO_WM_BEAUTIFY_FLAG" val="#wm#"/>
  <p:tag name="KSO_WM_TEMPLATE_CATEGORY" val="custom"/>
  <p:tag name="KSO_WM_TEMPLATE_INDEX" val="20209352"/>
</p:tagLst>
</file>

<file path=ppt/tags/tag274.xml><?xml version="1.0" encoding="utf-8"?>
<p:tagLst xmlns:p="http://schemas.openxmlformats.org/presentationml/2006/main">
  <p:tag name="KSO_WM_BEAUTIFY_FLAG" val="#wm#"/>
  <p:tag name="KSO_WM_TEMPLATE_CATEGORY" val="custom"/>
  <p:tag name="KSO_WM_TEMPLATE_INDEX" val="2020935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9352_47*i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SM_LIMIT_TYPE" val="2"/>
  <p:tag name="KSO_WM_CHIP_GROUPID" val="5ec2023a0ac41c4a0a525a25"/>
  <p:tag name="KSO_WM_CHIP_XID" val="5ec2023a0ac41c4a0a525a26"/>
  <p:tag name="KSO_WM_UNIT_DEC_AREA_ID" val="d2f97f01e43d4f3f90eec0884f921eac"/>
  <p:tag name="KSO_WM_ASSEMBLE_CHIP_INDEX" val="159435e077e147d09162e55b2f2b5d18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4"/>
</p:tagLst>
</file>

<file path=ppt/tags/tag27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352_47*a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PRESET_TEXT" val="谢谢观看"/>
  <p:tag name="KSO_WM_UNIT_DEFAULT_FONT" val="72;88;4"/>
  <p:tag name="KSO_WM_UNIT_BLOCK" val="0"/>
  <p:tag name="KSO_WM_UNIT_DEC_AREA_ID" val="38f1681455d548259ebeff4ce668b328"/>
  <p:tag name="KSO_WM_CHIP_GROUPID" val="5ec2023a0ac41c4a0a525a25"/>
  <p:tag name="KSO_WM_CHIP_XID" val="5ec2023a0ac41c4a0a525a26"/>
  <p:tag name="KSO_WM_ASSEMBLE_CHIP_INDEX" val="159435e077e147d09162e55b2f2b5d18"/>
  <p:tag name="KSO_WM_UNIT_TEXT_FILL_FORE_SCHEMECOLOR_INDEX_BRIGHTNESS" val="0"/>
  <p:tag name="KSO_WM_UNIT_TEXT_FILL_FORE_SCHEMECOLOR_INDEX" val="2"/>
  <p:tag name="KSO_WM_UNIT_TEXT_FILL_TYPE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9352_47*i*2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PRESET_TEXT" val="2020"/>
  <p:tag name="KSO_WM_UNIT_SM_LIMIT_TYPE" val="2"/>
  <p:tag name="KSO_WM_CHIP_GROUPID" val="5ec2023a0ac41c4a0a525a25"/>
  <p:tag name="KSO_WM_CHIP_XID" val="5ec2023a0ac41c4a0a525a26"/>
  <p:tag name="KSO_WM_UNIT_DEC_AREA_ID" val="d2f97f01e43d4f3f90eec0884f921eac"/>
  <p:tag name="KSO_WM_ASSEMBLE_CHIP_INDEX" val="159435e077e147d09162e55b2f2b5d18"/>
  <p:tag name="KSO_WM_UNIT_TEXT_FILL_FORE_SCHEMECOLOR_INDEX_BRIGHTNESS" val="0"/>
  <p:tag name="KSO_WM_UNIT_TEXT_FILL_FORE_SCHEMECOLOR_INDEX" val="14"/>
  <p:tag name="KSO_WM_UNIT_TEXT_FILL_TYPE" val="1"/>
  <p:tag name="KSO_WM_UNIT_VALUE" val="10"/>
</p:tagLst>
</file>

<file path=ppt/tags/tag278.xml><?xml version="1.0" encoding="utf-8"?>
<p:tagLst xmlns:p="http://schemas.openxmlformats.org/presentationml/2006/main">
  <p:tag name="KSO_WM_BEAUTIFY_FLAG" val="#wm#"/>
  <p:tag name="KSO_WM_TEMPLATE_CATEGORY" val="custom"/>
  <p:tag name="KSO_WM_TEMPLATE_INDEX" val="20209352"/>
  <p:tag name="KSO_WM_CHIP_INFOS" val="{&quot;layout_type&quot;:&quot;formiddle3&quot;,&quot;slide_type&quot;:[&quot;endPage&quot;],&quot;aspect_ratio&quot;:&quot;16:9&quot;}"/>
  <p:tag name="KSO_WM_CHIP_XID" val="5ec34a930ac41c4a0a525d3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ID" val="custom20209352_47"/>
  <p:tag name="KSO_WM_TEMPLATE_SUBCATEGORY" val="21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47"/>
  <p:tag name="KSO_WM_SLIDE_SIZE" val="700*380"/>
  <p:tag name="KSO_WM_SLIDE_POSITION" val="130*79"/>
  <p:tag name="KSO_WM_TAG_VERSION" val="1.0"/>
  <p:tag name="KSO_WM_SLIDE_LAYOUT" val="a_b"/>
  <p:tag name="KSO_WM_SLIDE_LAYOUT_CNT" val="1_1"/>
  <p:tag name="KSO_WM_CHIP_GROUPID" val="5ebf6661ddc3daf3fef3f760"/>
  <p:tag name="KSO_WM_SLIDE_LAYOUT_INFO" val="{&quot;id&quot;:&quot;2020-07-20T23:49:56&quot;,&quot;maxSize&quot;:{&quot;size1&quot;:74.839066116898138},&quot;minSize&quot;:{&quot;size1&quot;:68.13906611689815},&quot;normalSize&quot;:{&quot;size1&quot;:73.839066116898138},&quot;subLayout&quot;:[{&quot;id&quot;:&quot;2020-07-20T23:49:56&quot;,&quot;margin&quot;:{&quot;bottom&quot;:0.76221269369125366,&quot;left&quot;:4.589745044708252,&quot;right&quot;:4.5824770927429199,&quot;top&quot;:6.8641715049743652},&quot;type&quot;:0},{&quot;id&quot;:&quot;2020-07-20T23:49:56&quot;,&quot;margin&quot;:{&quot;bottom&quot;:3.1458983421325684,&quot;left&quot;:4.589745044708252,&quot;right&quot;:4.5824770927429199,&quot;top&quot;:0.17264842987060547},&quot;type&quot;:0}],&quot;type&quot;:0}"/>
  <p:tag name="KSO_WM_SLIDE_BK_DARK_LIGHT" val="2"/>
  <p:tag name="KSO_WM_SLIDE_BACKGROUND_TYPE" val="general"/>
  <p:tag name="KSO_WM_SLIDE_SUPPORT_FEATURE_TYPE" val="0"/>
  <p:tag name="KSO_WM_TEMPLATE_ASSEMBLE_XID" val="5f15bc428050c250ba664eab"/>
  <p:tag name="KSO_WM_TEMPLATE_ASSEMBLE_GROUPID" val="5f156cff8050c250ba66235b"/>
</p:tagLst>
</file>

<file path=ppt/tags/tag279.xml><?xml version="1.0" encoding="utf-8"?>
<p:tagLst xmlns:p="http://schemas.openxmlformats.org/presentationml/2006/main">
  <p:tag name="KSO_WPP_MARK_KEY" val="6c958158-bb66-4bc3-a41e-0d91a25f8e70"/>
  <p:tag name="COMMONDATA" val="eyJoZGlkIjoiYTFhZDZhZWZiMWZiM2ExNjM1MWJkNjIxMjAxYzZlMGMifQ=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1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内容"/>
  <p:tag name="KSO_WM_UNIT_NOCLEAR" val="0"/>
  <p:tag name="KSO_WM_UNIT_VALUE" val="3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9352_1*b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2d020a8a3254419aa4bd5bd106600d03"/>
  <p:tag name="KSO_WM_CHIP_GROUPID" val="5ebe5a2a0ac41c4a0a5256ae"/>
  <p:tag name="KSO_WM_CHIP_XID" val="5ebe5a2a0ac41c4a0a5256af"/>
  <p:tag name="KSO_WM_ASSEMBLE_CHIP_INDEX" val="4c45b21a252142ff9b3d5a870923c0c5"/>
  <p:tag name="KSO_WM_UNIT_TEXT_FILL_FORE_SCHEMECOLOR_INDEX_BRIGHTNESS" val="0"/>
  <p:tag name="KSO_WM_UNIT_TEXT_FILL_FORE_SCHEMECOLOR_INDEX" val="2"/>
  <p:tag name="KSO_WM_UNIT_TEXT_FILL_TYPE" val="1"/>
  <p:tag name="KSO_WM_TEMPLATE_ASSEMBLE_XID" val="5f15bc428050c250ba664e83"/>
  <p:tag name="KSO_WM_TEMPLATE_ASSEMBLE_GROUPID" val="5f156cff8050c250ba66235b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编辑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352_1*a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UNIT_DEFAULT_FONT" val="56;72;4"/>
  <p:tag name="KSO_WM_UNIT_BLOCK" val="0"/>
  <p:tag name="KSO_WM_UNIT_DEC_AREA_ID" val="54917c34808245aca7db653eeddc6a65"/>
  <p:tag name="KSO_WM_CHIP_GROUPID" val="5ebe5a2a0ac41c4a0a5256ae"/>
  <p:tag name="KSO_WM_CHIP_XID" val="5ebe5a2a0ac41c4a0a5256af"/>
  <p:tag name="KSO_WM_ASSEMBLE_CHIP_INDEX" val="4c45b21a252142ff9b3d5a870923c0c5"/>
  <p:tag name="KSO_WM_UNIT_TEXT_FILL_FORE_SCHEMECOLOR_INDEX_BRIGHTNESS" val="0"/>
  <p:tag name="KSO_WM_UNIT_TEXT_FILL_FORE_SCHEMECOLOR_INDEX" val="2"/>
  <p:tag name="KSO_WM_UNIT_TEXT_FILL_TYPE" val="1"/>
  <p:tag name="KSO_WM_TEMPLATE_ASSEMBLE_XID" val="5f15bc428050c250ba664e83"/>
  <p:tag name="KSO_WM_TEMPLATE_ASSEMBLE_GROUPID" val="5f156cff8050c250ba66235b"/>
</p:tagLst>
</file>

<file path=ppt/tags/tag69.xml><?xml version="1.0" encoding="utf-8"?>
<p:tagLst xmlns:p="http://schemas.openxmlformats.org/presentationml/2006/main">
  <p:tag name="KSO_WM_SLIDE_BACKGROUND_TYPE" val="genera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IGNORE_FIXCOLOR" val="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DEFAULT_FONT" val="24;44;4"/>
  <p:tag name="KSO_WM_UNIT_BLOCK" val="0"/>
  <p:tag name="KSO_WM_UNIT_ISCONTENTSTITLE" val="0"/>
  <p:tag name="KSO_WM_UNIT_ISNUMDGMTITLE" val="0"/>
  <p:tag name="KSO_WM_UNIT_PRESET_TEXT" val="PART 01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9352_1*a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CHIP_GROUPID" val="5ebcbf8f0ac41c4a0a52535c"/>
  <p:tag name="KSO_WM_CHIP_XID" val="5ebcbf8f0ac41c4a0a52535d"/>
  <p:tag name="KSO_WM_UNIT_DEC_AREA_ID" val="97c723c959d64702abee60441ed718ea"/>
  <p:tag name="KSO_WM_ASSEMBLE_CHIP_INDEX" val="bf9457020dd544d889bc7a1ea24fa332"/>
  <p:tag name="KSO_WM_UNIT_TEXT_FILL_FORE_SCHEMECOLOR_INDEX_BRIGHTNESS" val="0.15"/>
  <p:tag name="KSO_WM_UNIT_TEXT_FILL_FORE_SCHEMECOLOR_INDEX" val="1"/>
  <p:tag name="KSO_WM_UNIT_TEXT_FILL_TYPE" val="1"/>
  <p:tag name="KSO_WM_TEMPLATE_ASSEMBLE_XID" val="5f15bc428050c250ba664f06"/>
  <p:tag name="KSO_WM_TEMPLATE_ASSEMBLE_GROUPID" val="5f156cff8050c250ba66235b"/>
</p:tagLst>
</file>

<file path=ppt/tags/tag81.xml><?xml version="1.0" encoding="utf-8"?>
<p:tagLst xmlns:p="http://schemas.openxmlformats.org/presentationml/2006/main">
  <p:tag name="KSO_WM_UNIT_DEFAULT_FONT" val="14;20;2"/>
  <p:tag name="KSO_WM_UNIT_BLOCK" val="0"/>
  <p:tag name="KSO_WM_UNIT_ISCONTENTSTITLE" val="0"/>
  <p:tag name="KSO_WM_UNIT_ISNUMDGMTITLE" val="0"/>
  <p:tag name="KSO_WM_UNIT_PRESET_TEXT" val="单击此处输入你的正文，文字是您思想的提炼，为了最终演示发布的良好效果，请尽量言简意赅的阐述观点，以便观者可以准确理解您所传达的信息。"/>
  <p:tag name="KSO_WM_UNIT_NOCLEAR" val="0"/>
  <p:tag name="KSO_WM_UNIT_VALUE" val="17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9352_1*b*1"/>
  <p:tag name="KSO_WM_TEMPLATE_CATEGORY" val="custom"/>
  <p:tag name="KSO_WM_TEMPLATE_INDEX" val="20209352"/>
  <p:tag name="KSO_WM_UNIT_LAYERLEVEL" val="1"/>
  <p:tag name="KSO_WM_TAG_VERSION" val="1.0"/>
  <p:tag name="KSO_WM_BEAUTIFY_FLAG" val="#wm#"/>
  <p:tag name="KSO_WM_CHIP_GROUPID" val="5ebcbf8f0ac41c4a0a52535c"/>
  <p:tag name="KSO_WM_CHIP_XID" val="5ebcbf8f0ac41c4a0a52535d"/>
  <p:tag name="KSO_WM_UNIT_DEC_AREA_ID" val="97c723c959d64702abee60441ed718ea"/>
  <p:tag name="KSO_WM_ASSEMBLE_CHIP_INDEX" val="bf9457020dd544d889bc7a1ea24fa332"/>
  <p:tag name="KSO_WM_UNIT_TEXT_FILL_FORE_SCHEMECOLOR_INDEX_BRIGHTNESS" val="0.35"/>
  <p:tag name="KSO_WM_UNIT_TEXT_FILL_FORE_SCHEMECOLOR_INDEX" val="13"/>
  <p:tag name="KSO_WM_UNIT_TEXT_FILL_TYPE" val="1"/>
  <p:tag name="KSO_WM_TEMPLATE_ASSEMBLE_XID" val="5f15bc428050c250ba664f06"/>
  <p:tag name="KSO_WM_TEMPLATE_ASSEMBLE_GROUPID" val="5f156cff8050c250ba66235b"/>
</p:tagLst>
</file>

<file path=ppt/tags/tag82.xml><?xml version="1.0" encoding="utf-8"?>
<p:tagLst xmlns:p="http://schemas.openxmlformats.org/presentationml/2006/main">
  <p:tag name="KSO_WM_SLIDE_BACKGROUND_TYPE" val="general"/>
</p:tagLst>
</file>

<file path=ppt/tags/tag83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general"/>
</p:tagLst>
</file>

<file path=ppt/tags/tag91.xml><?xml version="1.0" encoding="utf-8"?>
<p:tagLst xmlns:p="http://schemas.openxmlformats.org/presentationml/2006/main">
  <p:tag name="KSO_WM_UNIT_IGNORE_FIXCOLOR" val="1"/>
  <p:tag name="KSO_WM_SLIDE_BACKGROUND_TYPE" val="general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DDF7FC"/>
      </a:dk2>
      <a:lt2>
        <a:srgbClr val="F9FDFE"/>
      </a:lt2>
      <a:accent1>
        <a:srgbClr val="349FB9"/>
      </a:accent1>
      <a:accent2>
        <a:srgbClr val="2F8CD1"/>
      </a:accent2>
      <a:accent3>
        <a:srgbClr val="4175D8"/>
      </a:accent3>
      <a:accent4>
        <a:srgbClr val="685CC4"/>
      </a:accent4>
      <a:accent5>
        <a:srgbClr val="964496"/>
      </a:accent5>
      <a:accent6>
        <a:srgbClr val="B7335E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3531</Words>
  <Application>WPS 演示</Application>
  <PresentationFormat>宽屏</PresentationFormat>
  <Paragraphs>164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微软雅黑</vt:lpstr>
      <vt:lpstr>汉仪旗黑-85S</vt:lpstr>
      <vt:lpstr>黑体</vt:lpstr>
      <vt:lpstr>Times New Roman</vt:lpstr>
      <vt:lpstr>华文行楷</vt:lpstr>
      <vt:lpstr>Arial Narrow</vt:lpstr>
      <vt:lpstr>等线 Light</vt:lpstr>
      <vt:lpstr>Calibri</vt:lpstr>
      <vt:lpstr>Arial Unicode MS</vt:lpstr>
      <vt:lpstr>Office 主题​​</vt:lpstr>
      <vt:lpstr>2_Office 主题​​</vt:lpstr>
      <vt:lpstr>Bioenergetics model</vt:lpstr>
      <vt:lpstr>PowerPoint 演示文稿</vt:lpstr>
      <vt:lpstr>PART 01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 02</vt:lpstr>
      <vt:lpstr>PowerPoint 演示文稿</vt:lpstr>
      <vt:lpstr>PART 03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your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微信用户</cp:lastModifiedBy>
  <cp:revision>156</cp:revision>
  <dcterms:created xsi:type="dcterms:W3CDTF">2019-06-19T02:08:00Z</dcterms:created>
  <dcterms:modified xsi:type="dcterms:W3CDTF">2022-10-16T07:05:40Z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D153CAC5A18043A4880B2D65351046AB</vt:lpwstr>
  </property>
</Properties>
</file>