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theme/theme3.xml" ContentType="application/vnd.openxmlformats-officedocument.theme+xml"/>
  <Override PartName="/ppt/slideMasters/slideMaster4.xml" ContentType="application/vnd.openxmlformats-officedocument.presentationml.slideMaster+xml"/>
  <Override PartName="/ppt/slideLayouts/slideLayout14.xml" ContentType="application/vnd.openxmlformats-officedocument.presentationml.slideLayout+xml"/>
  <Override PartName="/ppt/theme/theme4.xml" ContentType="application/vnd.openxmlformats-officedocument.theme+xml"/>
  <Override PartName="/ppt/slideMasters/slideMaster5.xml" ContentType="application/vnd.openxmlformats-officedocument.presentationml.slideMaster+xml"/>
  <Override PartName="/ppt/slideLayouts/slideLayout15.xml" ContentType="application/vnd.openxmlformats-officedocument.presentationml.slideLayout+xml"/>
  <Override PartName="/ppt/theme/theme5.xml" ContentType="application/vnd.openxmlformats-officedocument.theme+xml"/>
  <Override PartName="/ppt/slideMasters/slideMaster6.xml" ContentType="application/vnd.openxmlformats-officedocument.presentationml.slideMaster+xml"/>
  <Override PartName="/ppt/slideLayouts/slideLayout16.xml" ContentType="application/vnd.openxmlformats-officedocument.presentationml.slideLayout+xml"/>
  <Override PartName="/ppt/theme/theme6.xml" ContentType="application/vnd.openxmlformats-officedocument.theme+xml"/>
  <Override PartName="/ppt/slideMasters/slideMaster7.xml" ContentType="application/vnd.openxmlformats-officedocument.presentationml.slideMaster+xml"/>
  <Override PartName="/ppt/slideLayouts/slideLayout17.xml" ContentType="application/vnd.openxmlformats-officedocument.presentationml.slideLayout+xml"/>
  <Override PartName="/ppt/theme/theme7.xml" ContentType="application/vnd.openxmlformats-officedocument.theme+xml"/>
  <Override PartName="/ppt/slideMasters/slideMaster8.xml" ContentType="application/vnd.openxmlformats-officedocument.presentationml.slideMaster+xml"/>
  <Override PartName="/ppt/slideLayouts/slideLayout18.xml" ContentType="application/vnd.openxmlformats-officedocument.presentationml.slideLayout+xml"/>
  <Override PartName="/ppt/theme/theme8.xml" ContentType="application/vnd.openxmlformats-officedocument.theme+xml"/>
  <Override PartName="/ppt/slideMasters/slideMaster9.xml" ContentType="application/vnd.openxmlformats-officedocument.presentationml.slideMaster+xml"/>
  <Override PartName="/ppt/slideLayouts/slideLayout19.xml" ContentType="application/vnd.openxmlformats-officedocument.presentationml.slideLayout+xml"/>
  <Override PartName="/ppt/theme/theme9.xml" ContentType="application/vnd.openxmlformats-officedocument.theme+xml"/>
  <Override PartName="/ppt/slideMasters/slideMaster10.xml" ContentType="application/vnd.openxmlformats-officedocument.presentationml.slideMaster+xml"/>
  <Override PartName="/ppt/slideLayouts/slideLayout20.xml" ContentType="application/vnd.openxmlformats-officedocument.presentationml.slideLayout+xml"/>
  <Override PartName="/ppt/theme/theme10.xml" ContentType="application/vnd.openxmlformats-officedocument.theme+xml"/>
  <Override PartName="/ppt/slideMasters/slideMaster11.xml" ContentType="application/vnd.openxmlformats-officedocument.presentationml.slideMaster+xml"/>
  <Override PartName="/ppt/slideLayouts/slideLayout21.xml" ContentType="application/vnd.openxmlformats-officedocument.presentationml.slideLayout+xml"/>
  <Override PartName="/ppt/theme/theme11.xml" ContentType="application/vnd.openxmlformats-officedocument.theme+xml"/>
  <Override PartName="/ppt/slideMasters/slideMaster12.xml" ContentType="application/vnd.openxmlformats-officedocument.presentationml.slideMaster+xml"/>
  <Override PartName="/ppt/slideLayouts/slideLayout22.xml" ContentType="application/vnd.openxmlformats-officedocument.presentationml.slideLayout+xml"/>
  <Override PartName="/ppt/theme/theme12.xml" ContentType="application/vnd.openxmlformats-officedocument.theme+xml"/>
  <Override PartName="/ppt/slideMasters/slideMaster13.xml" ContentType="application/vnd.openxmlformats-officedocument.presentationml.slideMaster+xml"/>
  <Override PartName="/ppt/slideLayouts/slideLayout23.xml" ContentType="application/vnd.openxmlformats-officedocument.presentationml.slideLayout+xml"/>
  <Override PartName="/ppt/theme/theme13.xml" ContentType="application/vnd.openxmlformats-officedocument.theme+xml"/>
  <Override PartName="/ppt/slideMasters/slideMaster14.xml" ContentType="application/vnd.openxmlformats-officedocument.presentationml.slideMaster+xml"/>
  <Override PartName="/ppt/slideLayouts/slideLayout24.xml" ContentType="application/vnd.openxmlformats-officedocument.presentationml.slideLayout+xml"/>
  <Override PartName="/ppt/theme/theme14.xml" ContentType="application/vnd.openxmlformats-officedocument.theme+xml"/>
  <Override PartName="/ppt/slideMasters/slideMaster15.xml" ContentType="application/vnd.openxmlformats-officedocument.presentationml.slideMaster+xml"/>
  <Override PartName="/ppt/slideLayouts/slideLayout25.xml" ContentType="application/vnd.openxmlformats-officedocument.presentationml.slideLayout+xml"/>
  <Override PartName="/ppt/theme/theme15.xml" ContentType="application/vnd.openxmlformats-officedocument.theme+xml"/>
  <Override PartName="/ppt/slideMasters/slideMaster16.xml" ContentType="application/vnd.openxmlformats-officedocument.presentationml.slideMaster+xml"/>
  <Override PartName="/ppt/slideLayouts/slideLayout26.xml" ContentType="application/vnd.openxmlformats-officedocument.presentationml.slideLayout+xml"/>
  <Override PartName="/ppt/theme/theme16.xml" ContentType="application/vnd.openxmlformats-officedocument.theme+xml"/>
  <Override PartName="/ppt/notesMasters/notesMaster1.xml" ContentType="application/vnd.openxmlformats-officedocument.presentationml.notesMaster+xml"/>
  <Override PartName="/ppt/theme/theme17.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notesMasterIdLst>
    <p:notesMasterId r:id="rId17"/>
  </p:notesMasterIdLst>
  <p:sldIdLst>
    <p:sldId id="257" r:id="rId18"/>
    <p:sldId id="258" r:id="rId19"/>
    <p:sldId id="259" r:id="rId20"/>
    <p:sldId id="260" r:id="rId21"/>
    <p:sldId id="261" r:id="rId22"/>
    <p:sldId id="262" r:id="rId23"/>
    <p:sldId id="263" r:id="rId24"/>
    <p:sldId id="278" r:id="rId25"/>
    <p:sldId id="279" r:id="rId26"/>
    <p:sldId id="264" r:id="rId27"/>
    <p:sldId id="265" r:id="rId28"/>
    <p:sldId id="266" r:id="rId29"/>
    <p:sldId id="290" r:id="rId30"/>
    <p:sldId id="267" r:id="rId31"/>
    <p:sldId id="268" r:id="rId32"/>
    <p:sldId id="269" r:id="rId33"/>
    <p:sldId id="270" r:id="rId34"/>
    <p:sldId id="271" r:id="rId35"/>
    <p:sldId id="277" r:id="rId36"/>
    <p:sldId id="272" r:id="rId37"/>
    <p:sldId id="299" r:id="rId38"/>
    <p:sldId id="274" r:id="rId39"/>
  </p:sldIdLst>
  <p:sldSz type="screen16x9" cy="6858000" cx="12192000"/>
  <p:notesSz cx="6858000" cy="9144000"/>
  <p:embeddedFontLst>
    <p:embeddedFont>
      <p:font typeface="等线" panose="02010600030101010101" pitchFamily="2" charset="-122"/>
      <p:regular r:id="rId40"/>
      <p:bold r:id="rId41"/>
    </p:embeddedFont>
    <p:embeddedFont>
      <p:font typeface="微软雅黑 Light" panose="020B0502040204020203" pitchFamily="34" charset="-122"/>
      <p:regular r:id="rId42"/>
    </p:embeddedFont>
    <p:embeddedFont>
      <p:font typeface="等线 Light" panose="02010600030101010101" pitchFamily="2" charset="-122"/>
      <p:regular r:id="rId43"/>
    </p:embeddedFont>
    <p:embeddedFont>
      <p:font typeface="微软雅黑" panose="020B0503020204020204" pitchFamily="34" charset="-122"/>
      <p:regular r:id="rId44"/>
      <p:bold r:id="rId45"/>
    </p:embeddedFont>
    <p:embeddedFont>
      <p:font typeface="华文楷体" panose="02010600040101010101" pitchFamily="2" charset="-122"/>
      <p:regular r:id="rId46"/>
    </p:embeddedFont>
    <p:embeddedFont>
      <p:font typeface="微软雅黑" panose="020B0503020204020204" pitchFamily="34" charset="-122"/>
      <p:regular r:id="rId47"/>
      <p:bold r:id="rId48"/>
    </p:embeddedFont>
  </p:embeddedFontLst>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AFBFDB"/>
    <a:srgbClr val="6080B8"/>
    <a:srgbClr val="98BCDC"/>
    <a:srgbClr val="AECAE3"/>
    <a:srgbClr val="5E687C"/>
    <a:srgbClr val="EDF2F7"/>
    <a:srgbClr val="E5C0BB"/>
    <a:srgbClr val="A2C3CE"/>
    <a:srgbClr val="403230"/>
    <a:srgbClr val="684C4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22794" autoAdjust="0"/>
    <p:restoredTop sz="94660"/>
  </p:normalViewPr>
  <p:slideViewPr>
    <p:cSldViewPr showGuides="1" snapToGrid="0">
      <p:cViewPr varScale="1">
        <p:scale>
          <a:sx n="74" d="100"/>
          <a:sy n="74" d="100"/>
        </p:scale>
        <p:origin x="258" y="72"/>
      </p:cViewPr>
      <p:guideLst>
        <p:guide orient="horz" pos="2205"/>
        <p:guide pos="3840"/>
      </p:guideLst>
    </p:cSldViewPr>
  </p:slideViewPr>
  <p:notesTextViewPr>
    <p:cViewPr>
      <p:scale>
        <a:sx n="1" d="1"/>
        <a:sy n="1" d="1"/>
      </p:scale>
      <p:origin x="0" y="0"/>
    </p:cViewPr>
  </p:notesTextViewPr>
  <p:sorterViewPr>
    <p:cViewPr>
      <p:scale>
        <a:sx n="100" d="100"/>
        <a:sy n="100" d="100"/>
      </p:scale>
      <p:origin x="0" y="-670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notesMaster" Target="notesMasters/notesMaster1.xml"/><Relationship Id="rId18" Type="http://schemas.openxmlformats.org/officeDocument/2006/relationships/slide" Target="slides/slide1.xml"/><Relationship Id="rId19" Type="http://schemas.openxmlformats.org/officeDocument/2006/relationships/slide" Target="slides/slide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40" Type="http://schemas.openxmlformats.org/officeDocument/2006/relationships/font" Target="fonts/font1.fntdata"/><Relationship Id="rId41" Type="http://schemas.openxmlformats.org/officeDocument/2006/relationships/font" Target="fonts/font2.fntdata"/><Relationship Id="rId42" Type="http://schemas.openxmlformats.org/officeDocument/2006/relationships/font" Target="fonts/font3.fntdata"/><Relationship Id="rId43" Type="http://schemas.openxmlformats.org/officeDocument/2006/relationships/font" Target="fonts/font4.fntdata"/><Relationship Id="rId44" Type="http://schemas.openxmlformats.org/officeDocument/2006/relationships/font" Target="fonts/font5.fntdata"/><Relationship Id="rId45" Type="http://schemas.openxmlformats.org/officeDocument/2006/relationships/font" Target="fonts/font6.fntdata"/><Relationship Id="rId46" Type="http://schemas.openxmlformats.org/officeDocument/2006/relationships/font" Target="fonts/font7.fntdata"/><Relationship Id="rId47" Type="http://schemas.openxmlformats.org/officeDocument/2006/relationships/font" Target="fonts/font8.fntdata"/><Relationship Id="rId48" Type="http://schemas.openxmlformats.org/officeDocument/2006/relationships/font" Target="fonts/font9.fntdata"/><Relationship Id="rId49" Type="http://schemas.openxmlformats.org/officeDocument/2006/relationships/tableStyles" Target="tableStyles.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25" name=""/>
        <p:cNvGrpSpPr/>
        <p:nvPr/>
      </p:nvGrpSpPr>
      <p:grpSpPr>
        <a:xfrm>
          <a:off x="0" y="0"/>
          <a:ext cx="0" cy="0"/>
          <a:chOff x="0" y="0"/>
          <a:chExt cx="0" cy="0"/>
        </a:xfrm>
      </p:grpSpPr>
      <p:sp>
        <p:nvSpPr>
          <p:cNvPr id="1048820"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821"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7FCF797E-0F98-4FBF-B001-2F886ADDD41F}" type="datetimeFigureOut">
              <a:rPr altLang="en-US" lang="zh-CN" smtClean="0"/>
              <a:t>2018/11/14</a:t>
            </a:fld>
            <a:endParaRPr altLang="en-US" lang="zh-CN"/>
          </a:p>
        </p:txBody>
      </p:sp>
      <p:sp>
        <p:nvSpPr>
          <p:cNvPr id="1048822"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823"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824"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825"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BDCD27B4-F875-477E-9EE1-9D4B0D1998A5}" type="slidenum">
              <a:rPr altLang="en-US" lang="zh-CN" smtClean="0"/>
              <a:t>‹#›</a:t>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10" name=""/>
        <p:cNvGrpSpPr/>
        <p:nvPr/>
      </p:nvGrpSpPr>
      <p:grpSpPr>
        <a:xfrm>
          <a:off x="0" y="0"/>
          <a:ext cx="0" cy="0"/>
          <a:chOff x="0" y="0"/>
          <a:chExt cx="0" cy="0"/>
        </a:xfrm>
      </p:grpSpPr>
      <p:sp>
        <p:nvSpPr>
          <p:cNvPr id="1048762"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p>
        </p:txBody>
      </p:sp>
      <p:sp>
        <p:nvSpPr>
          <p:cNvPr id="1048763"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p>
        </p:txBody>
      </p:sp>
      <p:sp>
        <p:nvSpPr>
          <p:cNvPr id="1048764" name="日期占位符 3"/>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65" name="页脚占位符 4"/>
          <p:cNvSpPr>
            <a:spLocks noGrp="1"/>
          </p:cNvSpPr>
          <p:nvPr>
            <p:ph type="ftr" sz="quarter" idx="11"/>
          </p:nvPr>
        </p:nvSpPr>
        <p:spPr/>
        <p:txBody>
          <a:bodyPr/>
          <a:p>
            <a:endParaRPr altLang="en-US" lang="zh-CN"/>
          </a:p>
        </p:txBody>
      </p:sp>
      <p:sp>
        <p:nvSpPr>
          <p:cNvPr id="1048766" name="灯片编号占位符 5"/>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13" name=""/>
        <p:cNvGrpSpPr/>
        <p:nvPr/>
      </p:nvGrpSpPr>
      <p:grpSpPr>
        <a:xfrm>
          <a:off x="0" y="0"/>
          <a:ext cx="0" cy="0"/>
          <a:chOff x="0" y="0"/>
          <a:chExt cx="0" cy="0"/>
        </a:xfrm>
      </p:grpSpPr>
      <p:sp>
        <p:nvSpPr>
          <p:cNvPr id="1048776" name="标题 1"/>
          <p:cNvSpPr>
            <a:spLocks noGrp="1"/>
          </p:cNvSpPr>
          <p:nvPr>
            <p:ph type="title"/>
          </p:nvPr>
        </p:nvSpPr>
        <p:spPr/>
        <p:txBody>
          <a:bodyPr/>
          <a:p>
            <a:r>
              <a:rPr altLang="en-US" lang="zh-CN"/>
              <a:t>单击此处编辑母版标题样式</a:t>
            </a:r>
          </a:p>
        </p:txBody>
      </p:sp>
      <p:sp>
        <p:nvSpPr>
          <p:cNvPr id="1048777" name="竖排文字占位符 2"/>
          <p:cNvSpPr>
            <a:spLocks noGrp="1"/>
          </p:cNvSpPr>
          <p:nvPr>
            <p:ph type="body" orient="vert" idx="1"/>
          </p:nvPr>
        </p:nvSpPr>
        <p:spPr/>
        <p:txBody>
          <a:bodyPr vert="eaVert"/>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78" name="日期占位符 3"/>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79" name="页脚占位符 4"/>
          <p:cNvSpPr>
            <a:spLocks noGrp="1"/>
          </p:cNvSpPr>
          <p:nvPr>
            <p:ph type="ftr" sz="quarter" idx="11"/>
          </p:nvPr>
        </p:nvSpPr>
        <p:spPr/>
        <p:txBody>
          <a:bodyPr/>
          <a:p>
            <a:endParaRPr altLang="en-US" lang="zh-CN"/>
          </a:p>
        </p:txBody>
      </p:sp>
      <p:sp>
        <p:nvSpPr>
          <p:cNvPr id="1048780" name="灯片编号占位符 5"/>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12" name=""/>
        <p:cNvGrpSpPr/>
        <p:nvPr/>
      </p:nvGrpSpPr>
      <p:grpSpPr>
        <a:xfrm>
          <a:off x="0" y="0"/>
          <a:ext cx="0" cy="0"/>
          <a:chOff x="0" y="0"/>
          <a:chExt cx="0" cy="0"/>
        </a:xfrm>
      </p:grpSpPr>
      <p:sp>
        <p:nvSpPr>
          <p:cNvPr id="1048771" name="竖排标题 1"/>
          <p:cNvSpPr>
            <a:spLocks noGrp="1"/>
          </p:cNvSpPr>
          <p:nvPr>
            <p:ph type="title" orient="vert"/>
          </p:nvPr>
        </p:nvSpPr>
        <p:spPr>
          <a:xfrm>
            <a:off x="8724900" y="365125"/>
            <a:ext cx="2628900" cy="5811838"/>
          </a:xfrm>
        </p:spPr>
        <p:txBody>
          <a:bodyPr vert="eaVert"/>
          <a:p>
            <a:r>
              <a:rPr altLang="en-US" lang="zh-CN"/>
              <a:t>单击此处编辑母版标题样式</a:t>
            </a:r>
          </a:p>
        </p:txBody>
      </p:sp>
      <p:sp>
        <p:nvSpPr>
          <p:cNvPr id="1048772" name="竖排文字占位符 2"/>
          <p:cNvSpPr>
            <a:spLocks noGrp="1"/>
          </p:cNvSpPr>
          <p:nvPr>
            <p:ph type="body" orient="vert" idx="1"/>
          </p:nvPr>
        </p:nvSpPr>
        <p:spPr>
          <a:xfrm>
            <a:off x="838200" y="365125"/>
            <a:ext cx="7734300" cy="5811838"/>
          </a:xfrm>
        </p:spPr>
        <p:txBody>
          <a:bodyPr vert="eaVert"/>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73" name="日期占位符 3"/>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74" name="页脚占位符 4"/>
          <p:cNvSpPr>
            <a:spLocks noGrp="1"/>
          </p:cNvSpPr>
          <p:nvPr>
            <p:ph type="ftr" sz="quarter" idx="11"/>
          </p:nvPr>
        </p:nvSpPr>
        <p:spPr/>
        <p:txBody>
          <a:bodyPr/>
          <a:p>
            <a:endParaRPr altLang="en-US" lang="zh-CN"/>
          </a:p>
        </p:txBody>
      </p:sp>
      <p:sp>
        <p:nvSpPr>
          <p:cNvPr id="1048775" name="灯片编号占位符 5"/>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03" name=""/>
        <p:cNvGrpSpPr/>
        <p:nvPr/>
      </p:nvGrpSpPr>
      <p:grpSpPr>
        <a:xfrm>
          <a:off x="0" y="0"/>
          <a:ext cx="0" cy="0"/>
          <a:chOff x="0" y="0"/>
          <a:chExt cx="0" cy="0"/>
        </a:xfrm>
      </p:grpSpPr>
      <p:sp>
        <p:nvSpPr>
          <p:cNvPr id="1048747"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748"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749" name="日期占位符 3"/>
          <p:cNvSpPr>
            <a:spLocks noGrp="1"/>
          </p:cNvSpPr>
          <p:nvPr>
            <p:ph type="dt" sz="half" idx="10"/>
          </p:nvPr>
        </p:nvSpPr>
        <p:spPr/>
        <p:txBody>
          <a:bodyPr/>
          <a:p>
            <a:fld id="{202087CC-62F7-4E36-91BC-CE7427806420}" type="datetimeFigureOut">
              <a:rPr altLang="en-US" lang="zh-CN" smtClean="0"/>
              <a:t>2015/2/2</a:t>
            </a:fld>
            <a:endParaRPr altLang="en-US" lang="zh-CN"/>
          </a:p>
        </p:txBody>
      </p:sp>
      <p:sp>
        <p:nvSpPr>
          <p:cNvPr id="1048750" name="页脚占位符 4"/>
          <p:cNvSpPr>
            <a:spLocks noGrp="1"/>
          </p:cNvSpPr>
          <p:nvPr>
            <p:ph type="ftr" sz="quarter" idx="11"/>
          </p:nvPr>
        </p:nvSpPr>
        <p:spPr/>
        <p:txBody>
          <a:bodyPr/>
          <a:p>
            <a:endParaRPr altLang="en-US" lang="zh-CN"/>
          </a:p>
        </p:txBody>
      </p:sp>
      <p:sp>
        <p:nvSpPr>
          <p:cNvPr id="1048751" name="灯片编号占位符 5"/>
          <p:cNvSpPr>
            <a:spLocks noGrp="1"/>
          </p:cNvSpPr>
          <p:nvPr>
            <p:ph type="sldNum" sz="quarter" idx="12"/>
          </p:nvPr>
        </p:nvSpPr>
        <p:spPr/>
        <p:txBody>
          <a:bodyPr/>
          <a:p>
            <a:fld id="{BEA3A76C-C44A-4C0E-871A-891100A2AB77}" type="slidenum">
              <a:rPr altLang="en-US" lang="zh-CN" smtClean="0"/>
              <a:t>‹#›</a:t>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75" name=""/>
        <p:cNvGrpSpPr/>
        <p:nvPr/>
      </p:nvGrpSpPr>
      <p:grpSpPr>
        <a:xfrm>
          <a:off x="0" y="0"/>
          <a:ext cx="0" cy="0"/>
          <a:chOff x="0" y="0"/>
          <a:chExt cx="0" cy="0"/>
        </a:xfrm>
      </p:grpSpPr>
      <p:sp>
        <p:nvSpPr>
          <p:cNvPr id="1048665" name="标题 1"/>
          <p:cNvSpPr>
            <a:spLocks noGrp="1"/>
          </p:cNvSpPr>
          <p:nvPr>
            <p:ph type="title"/>
          </p:nvPr>
        </p:nvSpPr>
        <p:spPr>
          <a:xfrm>
            <a:off x="838200" y="197485"/>
            <a:ext cx="10515600" cy="1325563"/>
          </a:xfrm>
        </p:spPr>
        <p:txBody>
          <a:bodyPr anchor="b" anchorCtr="0"/>
          <a:p>
            <a:r>
              <a:rPr altLang="en-US" lang="zh-CN"/>
              <a:t>单击此处编辑母版标题样式</a:t>
            </a:r>
          </a:p>
        </p:txBody>
      </p:sp>
      <p:sp>
        <p:nvSpPr>
          <p:cNvPr id="1048666" name="内容占位符 2"/>
          <p:cNvSpPr>
            <a:spLocks noGrp="1"/>
          </p:cNvSpPr>
          <p:nvPr>
            <p:ph idx="1"/>
          </p:nvPr>
        </p:nvSpPr>
        <p:spPr>
          <a:xfrm>
            <a:off x="838200" y="1702435"/>
            <a:ext cx="10515600" cy="4474845"/>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67" name="日期占位符 3"/>
          <p:cNvSpPr>
            <a:spLocks noGrp="1"/>
          </p:cNvSpPr>
          <p:nvPr>
            <p:ph type="dt" sz="half" idx="10"/>
          </p:nvPr>
        </p:nvSpPr>
        <p:spPr/>
        <p:txBody>
          <a:bodyPr/>
          <a:p>
            <a:fld id="{82F288E0-7875-42C4-84C8-98DBBD3BF4D2}"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68" name="页脚占位符 4"/>
          <p:cNvSpPr>
            <a:spLocks noGrp="1"/>
          </p:cNvSpPr>
          <p:nvPr>
            <p:ph type="ftr" sz="quarter" idx="11"/>
          </p:nvPr>
        </p:nvSpPr>
        <p:spPr/>
        <p:txBody>
          <a:bodyPr/>
          <a:p>
            <a:endParaRPr altLang="en-US" lang="zh-CN">
              <a:solidFill>
                <a:prstClr val="black">
                  <a:tint val="75000"/>
                </a:prstClr>
              </a:solidFill>
            </a:endParaRPr>
          </a:p>
        </p:txBody>
      </p:sp>
      <p:sp>
        <p:nvSpPr>
          <p:cNvPr id="1048669" name="灯片编号占位符 5"/>
          <p:cNvSpPr>
            <a:spLocks noGrp="1"/>
          </p:cNvSpPr>
          <p:nvPr>
            <p:ph type="sldNum" sz="quarter" idx="12"/>
          </p:nvPr>
        </p:nvSpPr>
        <p:spPr/>
        <p:txBody>
          <a:bodyPr/>
          <a:p>
            <a:fld id="{7D9BB5D0-35E4-459D-AEF3-FE4D7C45CC19}" type="slidenum">
              <a:rPr altLang="en-US" lang="zh-CN" smtClean="0">
                <a:solidFill>
                  <a:prstClr val="black">
                    <a:tint val="75000"/>
                  </a:prstClr>
                </a:solidFill>
              </a:rPr>
              <a:t>‹#›</a:t>
            </a:fld>
            <a:endParaRPr altLang="en-US" lang="zh-CN">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83" name=""/>
        <p:cNvGrpSpPr/>
        <p:nvPr/>
      </p:nvGrpSpPr>
      <p:grpSpPr>
        <a:xfrm>
          <a:off x="0" y="0"/>
          <a:ext cx="0" cy="0"/>
          <a:chOff x="0" y="0"/>
          <a:chExt cx="0" cy="0"/>
        </a:xfrm>
      </p:grpSpPr>
      <p:sp>
        <p:nvSpPr>
          <p:cNvPr id="1048698" name="标题 1"/>
          <p:cNvSpPr>
            <a:spLocks noGrp="1"/>
          </p:cNvSpPr>
          <p:nvPr>
            <p:ph type="title"/>
          </p:nvPr>
        </p:nvSpPr>
        <p:spPr>
          <a:xfrm>
            <a:off x="838200" y="197485"/>
            <a:ext cx="10515600" cy="1325563"/>
          </a:xfrm>
        </p:spPr>
        <p:txBody>
          <a:bodyPr anchor="b" anchorCtr="0"/>
          <a:p>
            <a:r>
              <a:rPr altLang="en-US" lang="zh-CN"/>
              <a:t>单击此处编辑母版标题样式</a:t>
            </a:r>
          </a:p>
        </p:txBody>
      </p:sp>
      <p:sp>
        <p:nvSpPr>
          <p:cNvPr id="1048699" name="内容占位符 2"/>
          <p:cNvSpPr>
            <a:spLocks noGrp="1"/>
          </p:cNvSpPr>
          <p:nvPr>
            <p:ph idx="1"/>
          </p:nvPr>
        </p:nvSpPr>
        <p:spPr>
          <a:xfrm>
            <a:off x="838200" y="1702435"/>
            <a:ext cx="10515600" cy="4474845"/>
          </a:xfrm>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00" name="日期占位符 3"/>
          <p:cNvSpPr>
            <a:spLocks noGrp="1"/>
          </p:cNvSpPr>
          <p:nvPr>
            <p:ph type="dt" sz="half" idx="10"/>
          </p:nvPr>
        </p:nvSpPr>
        <p:spPr/>
        <p:txBody>
          <a:bodyPr/>
          <a:p>
            <a:fld id="{82F288E0-7875-42C4-84C8-98DBBD3BF4D2}"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701" name="页脚占位符 4"/>
          <p:cNvSpPr>
            <a:spLocks noGrp="1"/>
          </p:cNvSpPr>
          <p:nvPr>
            <p:ph type="ftr" sz="quarter" idx="11"/>
          </p:nvPr>
        </p:nvSpPr>
        <p:spPr/>
        <p:txBody>
          <a:bodyPr/>
          <a:p>
            <a:endParaRPr altLang="en-US" lang="zh-CN">
              <a:solidFill>
                <a:prstClr val="black">
                  <a:tint val="75000"/>
                </a:prstClr>
              </a:solidFill>
            </a:endParaRPr>
          </a:p>
        </p:txBody>
      </p:sp>
      <p:sp>
        <p:nvSpPr>
          <p:cNvPr id="1048702" name="灯片编号占位符 5"/>
          <p:cNvSpPr>
            <a:spLocks noGrp="1"/>
          </p:cNvSpPr>
          <p:nvPr>
            <p:ph type="sldNum" sz="quarter" idx="12"/>
          </p:nvPr>
        </p:nvSpPr>
        <p:spPr/>
        <p:txBody>
          <a:bodyPr/>
          <a:p>
            <a:fld id="{7D9BB5D0-35E4-459D-AEF3-FE4D7C45CC19}" type="slidenum">
              <a:rPr altLang="en-US" lang="zh-CN" smtClean="0">
                <a:solidFill>
                  <a:prstClr val="black">
                    <a:tint val="75000"/>
                  </a:prstClr>
                </a:solidFill>
              </a:rPr>
              <a:t>‹#›</a:t>
            </a:fld>
            <a:endParaRPr altLang="en-US" lang="zh-CN">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79" name=""/>
        <p:cNvGrpSpPr/>
        <p:nvPr/>
      </p:nvGrpSpPr>
      <p:grpSpPr>
        <a:xfrm>
          <a:off x="0" y="0"/>
          <a:ext cx="0" cy="0"/>
          <a:chOff x="0" y="0"/>
          <a:chExt cx="0" cy="0"/>
        </a:xfrm>
      </p:grpSpPr>
      <p:sp>
        <p:nvSpPr>
          <p:cNvPr id="1048678" name="标题 1"/>
          <p:cNvSpPr>
            <a:spLocks noGrp="1"/>
          </p:cNvSpPr>
          <p:nvPr>
            <p:ph type="title"/>
          </p:nvPr>
        </p:nvSpPr>
        <p:spPr/>
        <p:txBody>
          <a:bodyPr/>
          <a:p>
            <a:r>
              <a:rPr altLang="en-US" lang="zh-CN"/>
              <a:t>单击此处编辑母版标题样式</a:t>
            </a:r>
          </a:p>
        </p:txBody>
      </p:sp>
      <p:sp>
        <p:nvSpPr>
          <p:cNvPr id="1048679"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80"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681"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682"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92" name=""/>
        <p:cNvGrpSpPr/>
        <p:nvPr/>
      </p:nvGrpSpPr>
      <p:grpSpPr>
        <a:xfrm>
          <a:off x="0" y="0"/>
          <a:ext cx="0" cy="0"/>
          <a:chOff x="0" y="0"/>
          <a:chExt cx="0" cy="0"/>
        </a:xfrm>
      </p:grpSpPr>
      <p:sp>
        <p:nvSpPr>
          <p:cNvPr id="1048724" name="标题 1"/>
          <p:cNvSpPr>
            <a:spLocks noGrp="1"/>
          </p:cNvSpPr>
          <p:nvPr>
            <p:ph type="title"/>
          </p:nvPr>
        </p:nvSpPr>
        <p:spPr/>
        <p:txBody>
          <a:bodyPr/>
          <a:p>
            <a:r>
              <a:rPr altLang="en-US" lang="zh-CN"/>
              <a:t>单击此处编辑母版标题样式</a:t>
            </a:r>
          </a:p>
        </p:txBody>
      </p:sp>
      <p:sp>
        <p:nvSpPr>
          <p:cNvPr id="1048725"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26"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727"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728"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88" name=""/>
        <p:cNvGrpSpPr/>
        <p:nvPr/>
      </p:nvGrpSpPr>
      <p:grpSpPr>
        <a:xfrm>
          <a:off x="0" y="0"/>
          <a:ext cx="0" cy="0"/>
          <a:chOff x="0" y="0"/>
          <a:chExt cx="0" cy="0"/>
        </a:xfrm>
      </p:grpSpPr>
      <p:sp>
        <p:nvSpPr>
          <p:cNvPr id="1048712" name="标题 1"/>
          <p:cNvSpPr>
            <a:spLocks noGrp="1"/>
          </p:cNvSpPr>
          <p:nvPr>
            <p:ph type="title"/>
          </p:nvPr>
        </p:nvSpPr>
        <p:spPr/>
        <p:txBody>
          <a:bodyPr/>
          <a:p>
            <a:r>
              <a:rPr altLang="en-US" lang="zh-CN"/>
              <a:t>单击此处编辑母版标题样式</a:t>
            </a:r>
          </a:p>
        </p:txBody>
      </p:sp>
      <p:sp>
        <p:nvSpPr>
          <p:cNvPr id="1048713"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14"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715"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716"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66" name=""/>
        <p:cNvGrpSpPr/>
        <p:nvPr/>
      </p:nvGrpSpPr>
      <p:grpSpPr>
        <a:xfrm>
          <a:off x="0" y="0"/>
          <a:ext cx="0" cy="0"/>
          <a:chOff x="0" y="0"/>
          <a:chExt cx="0" cy="0"/>
        </a:xfrm>
      </p:grpSpPr>
      <p:sp>
        <p:nvSpPr>
          <p:cNvPr id="1048641" name="标题 1"/>
          <p:cNvSpPr>
            <a:spLocks noGrp="1"/>
          </p:cNvSpPr>
          <p:nvPr>
            <p:ph type="title"/>
          </p:nvPr>
        </p:nvSpPr>
        <p:spPr/>
        <p:txBody>
          <a:bodyPr/>
          <a:p>
            <a:r>
              <a:rPr altLang="en-US" lang="zh-CN"/>
              <a:t>单击此处编辑母版标题样式</a:t>
            </a:r>
          </a:p>
        </p:txBody>
      </p:sp>
      <p:sp>
        <p:nvSpPr>
          <p:cNvPr id="1048642"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43"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644"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645"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51" name=""/>
        <p:cNvGrpSpPr/>
        <p:nvPr/>
      </p:nvGrpSpPr>
      <p:grpSpPr>
        <a:xfrm>
          <a:off x="0" y="0"/>
          <a:ext cx="0" cy="0"/>
          <a:chOff x="0" y="0"/>
          <a:chExt cx="0" cy="0"/>
        </a:xfrm>
      </p:grpSpPr>
      <p:sp>
        <p:nvSpPr>
          <p:cNvPr id="1048594" name="标题 1"/>
          <p:cNvSpPr>
            <a:spLocks noGrp="1"/>
          </p:cNvSpPr>
          <p:nvPr>
            <p:ph type="title"/>
          </p:nvPr>
        </p:nvSpPr>
        <p:spPr/>
        <p:txBody>
          <a:bodyPr/>
          <a:p>
            <a:r>
              <a:rPr altLang="en-US" lang="zh-CN"/>
              <a:t>单击此处编辑母版标题样式</a:t>
            </a:r>
          </a:p>
        </p:txBody>
      </p:sp>
      <p:sp>
        <p:nvSpPr>
          <p:cNvPr id="1048595"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96"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597"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598"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58" name=""/>
        <p:cNvGrpSpPr/>
        <p:nvPr/>
      </p:nvGrpSpPr>
      <p:grpSpPr>
        <a:xfrm>
          <a:off x="0" y="0"/>
          <a:ext cx="0" cy="0"/>
          <a:chOff x="0" y="0"/>
          <a:chExt cx="0" cy="0"/>
        </a:xfrm>
      </p:grpSpPr>
      <p:sp>
        <p:nvSpPr>
          <p:cNvPr id="1048615" name="标题 1"/>
          <p:cNvSpPr>
            <a:spLocks noGrp="1"/>
          </p:cNvSpPr>
          <p:nvPr>
            <p:ph type="title"/>
          </p:nvPr>
        </p:nvSpPr>
        <p:spPr/>
        <p:txBody>
          <a:bodyPr/>
          <a:p>
            <a:r>
              <a:rPr altLang="en-US" lang="zh-CN"/>
              <a:t>单击此处编辑母版标题样式</a:t>
            </a:r>
          </a:p>
        </p:txBody>
      </p:sp>
      <p:sp>
        <p:nvSpPr>
          <p:cNvPr id="1048616" name="内容占位符 2"/>
          <p:cNvSpPr>
            <a:spLocks noGrp="1"/>
          </p:cNvSpPr>
          <p:nvPr>
            <p:ph idx="1"/>
          </p:nvPr>
        </p:nvSpPr>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17" name="日期占位符 3"/>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618" name="页脚占位符 4"/>
          <p:cNvSpPr>
            <a:spLocks noGrp="1"/>
          </p:cNvSpPr>
          <p:nvPr>
            <p:ph type="ftr" sz="quarter" idx="11"/>
          </p:nvPr>
        </p:nvSpPr>
        <p:spPr/>
        <p:txBody>
          <a:bodyPr/>
          <a:p>
            <a:endParaRPr altLang="en-US" lang="zh-CN"/>
          </a:p>
        </p:txBody>
      </p:sp>
      <p:sp>
        <p:nvSpPr>
          <p:cNvPr id="1048619" name="灯片编号占位符 5"/>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56" name=""/>
        <p:cNvGrpSpPr/>
        <p:nvPr/>
      </p:nvGrpSpPr>
      <p:grpSpPr>
        <a:xfrm>
          <a:off x="0" y="0"/>
          <a:ext cx="0" cy="0"/>
          <a:chOff x="0" y="0"/>
          <a:chExt cx="0" cy="0"/>
        </a:xfrm>
      </p:grpSpPr>
      <p:sp>
        <p:nvSpPr>
          <p:cNvPr id="1048609" name="标题 1"/>
          <p:cNvSpPr>
            <a:spLocks noGrp="1"/>
          </p:cNvSpPr>
          <p:nvPr>
            <p:ph type="title"/>
          </p:nvPr>
        </p:nvSpPr>
        <p:spPr/>
        <p:txBody>
          <a:bodyPr/>
          <a:p>
            <a:r>
              <a:rPr altLang="en-US" lang="zh-CN"/>
              <a:t>单击此处编辑母版标题样式</a:t>
            </a:r>
          </a:p>
        </p:txBody>
      </p:sp>
      <p:sp>
        <p:nvSpPr>
          <p:cNvPr id="1048610"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11"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612"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613"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62" name=""/>
        <p:cNvGrpSpPr/>
        <p:nvPr/>
      </p:nvGrpSpPr>
      <p:grpSpPr>
        <a:xfrm>
          <a:off x="0" y="0"/>
          <a:ext cx="0" cy="0"/>
          <a:chOff x="0" y="0"/>
          <a:chExt cx="0" cy="0"/>
        </a:xfrm>
      </p:grpSpPr>
      <p:sp>
        <p:nvSpPr>
          <p:cNvPr id="1048627" name="标题 1"/>
          <p:cNvSpPr>
            <a:spLocks noGrp="1"/>
          </p:cNvSpPr>
          <p:nvPr>
            <p:ph type="title"/>
          </p:nvPr>
        </p:nvSpPr>
        <p:spPr/>
        <p:txBody>
          <a:bodyPr/>
          <a:p>
            <a:r>
              <a:rPr altLang="en-US" lang="zh-CN"/>
              <a:t>单击此处编辑母版标题样式</a:t>
            </a:r>
          </a:p>
        </p:txBody>
      </p:sp>
      <p:sp>
        <p:nvSpPr>
          <p:cNvPr id="1048628"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29" name="日期占位符 3"/>
          <p:cNvSpPr>
            <a:spLocks noGrp="1"/>
          </p:cNvSpPr>
          <p:nvPr>
            <p:ph type="dt" sz="half" idx="10"/>
          </p:nvPr>
        </p:nvSpPr>
        <p:spPr/>
        <p:txBody>
          <a:bodyPr/>
          <a:p>
            <a:fld id="{D997B5FA-0921-464F-AAE1-844C04324D75}" type="datetimeFigureOut">
              <a:rPr altLang="en-US" lang="zh-CN" smtClean="0">
                <a:solidFill>
                  <a:prstClr val="black">
                    <a:tint val="75000"/>
                  </a:prstClr>
                </a:solidFill>
                <a:latin typeface="Calibri"/>
                <a:ea typeface="宋体" panose="02010600030101010101" pitchFamily="2" charset="-122"/>
              </a:rPr>
              <a:t>2018/11/14</a:t>
            </a:fld>
            <a:endParaRPr altLang="en-US" lang="zh-CN">
              <a:solidFill>
                <a:prstClr val="black">
                  <a:tint val="75000"/>
                </a:prstClr>
              </a:solidFill>
              <a:latin typeface="Calibri"/>
              <a:ea typeface="宋体" panose="02010600030101010101" pitchFamily="2" charset="-122"/>
            </a:endParaRPr>
          </a:p>
        </p:txBody>
      </p:sp>
      <p:sp>
        <p:nvSpPr>
          <p:cNvPr id="1048630" name="页脚占位符 4"/>
          <p:cNvSpPr>
            <a:spLocks noGrp="1"/>
          </p:cNvSpPr>
          <p:nvPr>
            <p:ph type="ftr" sz="quarter" idx="11"/>
          </p:nvPr>
        </p:nvSpPr>
        <p:spPr/>
        <p:txBody>
          <a:bodyPr/>
          <a:p>
            <a:endParaRPr altLang="en-US" lang="zh-CN">
              <a:solidFill>
                <a:prstClr val="black">
                  <a:tint val="75000"/>
                </a:prstClr>
              </a:solidFill>
              <a:latin typeface="Calibri"/>
              <a:ea typeface="宋体" panose="02010600030101010101" pitchFamily="2" charset="-122"/>
            </a:endParaRPr>
          </a:p>
        </p:txBody>
      </p:sp>
      <p:sp>
        <p:nvSpPr>
          <p:cNvPr id="1048631" name="灯片编号占位符 5"/>
          <p:cNvSpPr>
            <a:spLocks noGrp="1"/>
          </p:cNvSpPr>
          <p:nvPr>
            <p:ph type="sldNum" sz="quarter" idx="12"/>
          </p:nvPr>
        </p:nvSpPr>
        <p:spPr/>
        <p:txBody>
          <a:bodyPr/>
          <a:p>
            <a:fld id="{565CE74E-AB26-4998-AD42-012C4C1AD076}" type="slidenum">
              <a:rPr altLang="en-US" lang="zh-CN" smtClean="0">
                <a:solidFill>
                  <a:prstClr val="black">
                    <a:tint val="75000"/>
                  </a:prstClr>
                </a:solidFill>
                <a:latin typeface="Calibri"/>
                <a:ea typeface="宋体" panose="02010600030101010101" pitchFamily="2" charset="-122"/>
              </a:rPr>
              <a:t>‹#›</a:t>
            </a:fld>
            <a:endParaRPr altLang="en-US" lang="zh-CN">
              <a:solidFill>
                <a:prstClr val="black">
                  <a:tint val="75000"/>
                </a:prstClr>
              </a:solidFill>
              <a:latin typeface="Calibri"/>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空白">
    <p:spTree>
      <p:nvGrpSpPr>
        <p:cNvPr id="109" name=""/>
        <p:cNvGrpSpPr/>
        <p:nvPr/>
      </p:nvGrpSpPr>
      <p:grpSpPr>
        <a:xfrm>
          <a:off x="0" y="0"/>
          <a:ext cx="0" cy="0"/>
          <a:chOff x="0" y="0"/>
          <a:chExt cx="0" cy="0"/>
        </a:xfrm>
      </p:grpSpPr>
      <p:sp>
        <p:nvSpPr>
          <p:cNvPr id="1048759" name="日期占位符 1"/>
          <p:cNvSpPr>
            <a:spLocks noGrp="1"/>
          </p:cNvSpPr>
          <p:nvPr>
            <p:ph type="dt" sz="half" idx="10"/>
          </p:nvPr>
        </p:nvSpPr>
        <p:spPr>
          <a:xfrm>
            <a:off x="838200" y="6356350"/>
            <a:ext cx="2743200" cy="365125"/>
          </a:xfrm>
          <a:prstGeom prst="rect"/>
        </p:spPr>
        <p:txBody>
          <a:bodyPr/>
          <a:p>
            <a:fld id="{563DAF80-3590-4C46-B88C-32AE5C759B89}" type="datetimeFigureOut">
              <a:rPr altLang="en-US" lang="zh-CN" smtClean="0">
                <a:solidFill>
                  <a:srgbClr val="000000"/>
                </a:solidFill>
              </a:rPr>
              <a:t>2018/11/14</a:t>
            </a:fld>
            <a:endParaRPr altLang="en-US" lang="zh-CN">
              <a:solidFill>
                <a:srgbClr val="000000"/>
              </a:solidFill>
            </a:endParaRPr>
          </a:p>
        </p:txBody>
      </p:sp>
      <p:sp>
        <p:nvSpPr>
          <p:cNvPr id="1048760" name="页脚占位符 2"/>
          <p:cNvSpPr>
            <a:spLocks noGrp="1"/>
          </p:cNvSpPr>
          <p:nvPr>
            <p:ph type="ftr" sz="quarter" idx="11"/>
          </p:nvPr>
        </p:nvSpPr>
        <p:spPr>
          <a:xfrm>
            <a:off x="4038600" y="6356350"/>
            <a:ext cx="4114800" cy="365125"/>
          </a:xfrm>
          <a:prstGeom prst="rect"/>
        </p:spPr>
        <p:txBody>
          <a:bodyPr/>
          <a:p>
            <a:endParaRPr altLang="en-US" lang="zh-CN">
              <a:solidFill>
                <a:srgbClr val="000000"/>
              </a:solidFill>
            </a:endParaRPr>
          </a:p>
        </p:txBody>
      </p:sp>
      <p:sp>
        <p:nvSpPr>
          <p:cNvPr id="1048761" name="灯片编号占位符 3"/>
          <p:cNvSpPr>
            <a:spLocks noGrp="1"/>
          </p:cNvSpPr>
          <p:nvPr>
            <p:ph type="sldNum" sz="quarter" idx="12"/>
          </p:nvPr>
        </p:nvSpPr>
        <p:spPr>
          <a:xfrm>
            <a:off x="8610600" y="6356350"/>
            <a:ext cx="2743200" cy="365125"/>
          </a:xfrm>
          <a:prstGeom prst="rect"/>
        </p:spPr>
        <p:txBody>
          <a:bodyPr/>
          <a:p>
            <a:fld id="{4DEEB2A9-41C9-4D84-B53A-E552D0E64093}" type="slidenum">
              <a:rPr altLang="en-US" lang="zh-CN" smtClean="0">
                <a:solidFill>
                  <a:srgbClr val="000000"/>
                </a:solidFill>
              </a:rPr>
              <a:t>‹#›</a:t>
            </a:fld>
            <a:endParaRPr altLang="en-US" lang="zh-CN">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00" name=""/>
        <p:cNvGrpSpPr/>
        <p:nvPr/>
      </p:nvGrpSpPr>
      <p:grpSpPr>
        <a:xfrm>
          <a:off x="0" y="0"/>
          <a:ext cx="0" cy="0"/>
          <a:chOff x="0" y="0"/>
          <a:chExt cx="0" cy="0"/>
        </a:xfrm>
      </p:grpSpPr>
      <p:sp>
        <p:nvSpPr>
          <p:cNvPr id="1048739" name="日期占位符 1"/>
          <p:cNvSpPr>
            <a:spLocks noGrp="1"/>
          </p:cNvSpPr>
          <p:nvPr>
            <p:ph type="dt" sz="half" idx="10"/>
          </p:nvPr>
        </p:nvSpPr>
        <p:spPr>
          <a:xfrm>
            <a:off x="838200" y="6356350"/>
            <a:ext cx="2743200" cy="365125"/>
          </a:xfrm>
          <a:prstGeom prst="rect"/>
        </p:spPr>
        <p:txBody>
          <a:bodyPr/>
          <a:p>
            <a:fld id="{563DAF80-3590-4C46-B88C-32AE5C759B89}" type="datetimeFigureOut">
              <a:rPr altLang="en-US" lang="zh-CN" smtClean="0">
                <a:solidFill>
                  <a:srgbClr val="000000"/>
                </a:solidFill>
              </a:rPr>
              <a:t>2018/11/14</a:t>
            </a:fld>
            <a:endParaRPr altLang="en-US" lang="zh-CN">
              <a:solidFill>
                <a:srgbClr val="000000"/>
              </a:solidFill>
            </a:endParaRPr>
          </a:p>
        </p:txBody>
      </p:sp>
      <p:sp>
        <p:nvSpPr>
          <p:cNvPr id="1048740" name="页脚占位符 2"/>
          <p:cNvSpPr>
            <a:spLocks noGrp="1"/>
          </p:cNvSpPr>
          <p:nvPr>
            <p:ph type="ftr" sz="quarter" idx="11"/>
          </p:nvPr>
        </p:nvSpPr>
        <p:spPr>
          <a:xfrm>
            <a:off x="4038600" y="6356350"/>
            <a:ext cx="4114800" cy="365125"/>
          </a:xfrm>
          <a:prstGeom prst="rect"/>
        </p:spPr>
        <p:txBody>
          <a:bodyPr/>
          <a:p>
            <a:endParaRPr altLang="en-US" lang="zh-CN">
              <a:solidFill>
                <a:srgbClr val="000000"/>
              </a:solidFill>
            </a:endParaRPr>
          </a:p>
        </p:txBody>
      </p:sp>
      <p:sp>
        <p:nvSpPr>
          <p:cNvPr id="1048741" name="灯片编号占位符 3"/>
          <p:cNvSpPr>
            <a:spLocks noGrp="1"/>
          </p:cNvSpPr>
          <p:nvPr>
            <p:ph type="sldNum" sz="quarter" idx="12"/>
          </p:nvPr>
        </p:nvSpPr>
        <p:spPr>
          <a:xfrm>
            <a:off x="8610600" y="6356350"/>
            <a:ext cx="2743200" cy="365125"/>
          </a:xfrm>
          <a:prstGeom prst="rect"/>
        </p:spPr>
        <p:txBody>
          <a:bodyPr/>
          <a:p>
            <a:fld id="{4DEEB2A9-41C9-4D84-B53A-E552D0E64093}" type="slidenum">
              <a:rPr altLang="en-US" lang="zh-CN" smtClean="0">
                <a:solidFill>
                  <a:srgbClr val="000000"/>
                </a:solidFill>
              </a:rPr>
              <a:t>‹#›</a:t>
            </a:fld>
            <a:endParaRPr altLang="en-US" lang="zh-CN">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21" name=""/>
        <p:cNvGrpSpPr/>
        <p:nvPr/>
      </p:nvGrpSpPr>
      <p:grpSpPr>
        <a:xfrm>
          <a:off x="0" y="0"/>
          <a:ext cx="0" cy="0"/>
          <a:chOff x="0" y="0"/>
          <a:chExt cx="0" cy="0"/>
        </a:xfrm>
      </p:grpSpPr>
      <p:sp>
        <p:nvSpPr>
          <p:cNvPr id="1048810" name="标题 1"/>
          <p:cNvSpPr>
            <a:spLocks noGrp="1"/>
          </p:cNvSpPr>
          <p:nvPr>
            <p:ph type="title"/>
          </p:nvPr>
        </p:nvSpPr>
        <p:spPr>
          <a:xfrm>
            <a:off x="838200" y="365125"/>
            <a:ext cx="10515600" cy="1325563"/>
          </a:xfrm>
          <a:prstGeom prst="rect"/>
        </p:spPr>
        <p:txBody>
          <a:bodyPr/>
          <a:p>
            <a:r>
              <a:rPr altLang="en-US" lang="zh-CN"/>
              <a:t>单击此处编辑母版标题样式</a:t>
            </a:r>
          </a:p>
        </p:txBody>
      </p:sp>
      <p:sp>
        <p:nvSpPr>
          <p:cNvPr id="1048811" name="内容占位符 2"/>
          <p:cNvSpPr>
            <a:spLocks noGrp="1"/>
          </p:cNvSpPr>
          <p:nvPr>
            <p:ph idx="1"/>
          </p:nvPr>
        </p:nvSpPr>
        <p:spPr>
          <a:xfrm>
            <a:off x="838200" y="1825625"/>
            <a:ext cx="10515600" cy="4351338"/>
          </a:xfrm>
          <a:prstGeom prst="rect"/>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812" name="日期占位符 3"/>
          <p:cNvSpPr>
            <a:spLocks noGrp="1"/>
          </p:cNvSpPr>
          <p:nvPr>
            <p:ph type="dt" sz="half" idx="10"/>
          </p:nvPr>
        </p:nvSpPr>
        <p:spPr>
          <a:xfrm>
            <a:off x="838200" y="6356350"/>
            <a:ext cx="2743200" cy="365125"/>
          </a:xfrm>
          <a:prstGeom prst="rect"/>
        </p:spPr>
        <p:txBody>
          <a:bodyPr/>
          <a:p>
            <a:fld id="{563DAF80-3590-4C46-B88C-32AE5C759B89}" type="datetimeFigureOut">
              <a:rPr altLang="en-US" lang="zh-CN" smtClean="0">
                <a:solidFill>
                  <a:srgbClr val="000000"/>
                </a:solidFill>
              </a:rPr>
              <a:t>2018/11/14</a:t>
            </a:fld>
            <a:endParaRPr altLang="en-US" lang="zh-CN">
              <a:solidFill>
                <a:srgbClr val="000000"/>
              </a:solidFill>
            </a:endParaRPr>
          </a:p>
        </p:txBody>
      </p:sp>
      <p:sp>
        <p:nvSpPr>
          <p:cNvPr id="1048813" name="页脚占位符 4"/>
          <p:cNvSpPr>
            <a:spLocks noGrp="1"/>
          </p:cNvSpPr>
          <p:nvPr>
            <p:ph type="ftr" sz="quarter" idx="11"/>
          </p:nvPr>
        </p:nvSpPr>
        <p:spPr>
          <a:xfrm>
            <a:off x="4038600" y="6356350"/>
            <a:ext cx="4114800" cy="365125"/>
          </a:xfrm>
          <a:prstGeom prst="rect"/>
        </p:spPr>
        <p:txBody>
          <a:bodyPr/>
          <a:p>
            <a:endParaRPr altLang="en-US" lang="zh-CN">
              <a:solidFill>
                <a:srgbClr val="000000"/>
              </a:solidFill>
            </a:endParaRPr>
          </a:p>
        </p:txBody>
      </p:sp>
      <p:sp>
        <p:nvSpPr>
          <p:cNvPr id="1048814" name="灯片编号占位符 5"/>
          <p:cNvSpPr>
            <a:spLocks noGrp="1"/>
          </p:cNvSpPr>
          <p:nvPr>
            <p:ph type="sldNum" sz="quarter" idx="12"/>
          </p:nvPr>
        </p:nvSpPr>
        <p:spPr>
          <a:xfrm>
            <a:off x="8610600" y="6356350"/>
            <a:ext cx="2743200" cy="365125"/>
          </a:xfrm>
          <a:prstGeom prst="rect"/>
        </p:spPr>
        <p:txBody>
          <a:bodyPr/>
          <a:p>
            <a:fld id="{4DEEB2A9-41C9-4D84-B53A-E552D0E64093}" type="slidenum">
              <a:rPr altLang="en-US" lang="zh-CN" smtClean="0">
                <a:solidFill>
                  <a:srgbClr val="000000"/>
                </a:solidFill>
              </a:rPr>
              <a:t>‹#›</a:t>
            </a:fld>
            <a:endParaRPr altLang="en-US" lang="zh-CN">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06" name=""/>
        <p:cNvGrpSpPr/>
        <p:nvPr/>
      </p:nvGrpSpPr>
      <p:grpSpPr>
        <a:xfrm>
          <a:off x="0" y="0"/>
          <a:ext cx="0" cy="0"/>
          <a:chOff x="0" y="0"/>
          <a:chExt cx="0" cy="0"/>
        </a:xfrm>
      </p:grpSpPr>
      <p:sp>
        <p:nvSpPr>
          <p:cNvPr id="1048753" name="标题 1"/>
          <p:cNvSpPr>
            <a:spLocks noGrp="1"/>
          </p:cNvSpPr>
          <p:nvPr>
            <p:ph type="title"/>
          </p:nvPr>
        </p:nvSpPr>
        <p:spPr>
          <a:xfrm>
            <a:off x="838200" y="365125"/>
            <a:ext cx="10515600" cy="1325563"/>
          </a:xfrm>
          <a:prstGeom prst="rect"/>
        </p:spPr>
        <p:txBody>
          <a:bodyPr/>
          <a:p>
            <a:r>
              <a:rPr altLang="en-US" lang="zh-CN"/>
              <a:t>单击此处编辑母版标题样式</a:t>
            </a:r>
          </a:p>
        </p:txBody>
      </p:sp>
      <p:sp>
        <p:nvSpPr>
          <p:cNvPr id="1048754" name="内容占位符 2"/>
          <p:cNvSpPr>
            <a:spLocks noGrp="1"/>
          </p:cNvSpPr>
          <p:nvPr>
            <p:ph idx="1"/>
          </p:nvPr>
        </p:nvSpPr>
        <p:spPr>
          <a:xfrm>
            <a:off x="838200" y="1825625"/>
            <a:ext cx="10515600" cy="4351338"/>
          </a:xfrm>
          <a:prstGeom prst="rect"/>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55" name="日期占位符 3"/>
          <p:cNvSpPr>
            <a:spLocks noGrp="1"/>
          </p:cNvSpPr>
          <p:nvPr>
            <p:ph type="dt" sz="half" idx="10"/>
          </p:nvPr>
        </p:nvSpPr>
        <p:spPr>
          <a:xfrm>
            <a:off x="838200" y="6356350"/>
            <a:ext cx="2743200" cy="365125"/>
          </a:xfrm>
          <a:prstGeom prst="rect"/>
        </p:spPr>
        <p:txBody>
          <a:bodyPr/>
          <a:p>
            <a:fld id="{563DAF80-3590-4C46-B88C-32AE5C759B89}" type="datetimeFigureOut">
              <a:rPr altLang="en-US" lang="zh-CN" smtClean="0">
                <a:solidFill>
                  <a:srgbClr val="000000"/>
                </a:solidFill>
              </a:rPr>
              <a:t>2018/11/14</a:t>
            </a:fld>
            <a:endParaRPr altLang="en-US" lang="zh-CN">
              <a:solidFill>
                <a:srgbClr val="000000"/>
              </a:solidFill>
            </a:endParaRPr>
          </a:p>
        </p:txBody>
      </p:sp>
      <p:sp>
        <p:nvSpPr>
          <p:cNvPr id="1048756" name="页脚占位符 4"/>
          <p:cNvSpPr>
            <a:spLocks noGrp="1"/>
          </p:cNvSpPr>
          <p:nvPr>
            <p:ph type="ftr" sz="quarter" idx="11"/>
          </p:nvPr>
        </p:nvSpPr>
        <p:spPr>
          <a:xfrm>
            <a:off x="4038600" y="6356350"/>
            <a:ext cx="4114800" cy="365125"/>
          </a:xfrm>
          <a:prstGeom prst="rect"/>
        </p:spPr>
        <p:txBody>
          <a:bodyPr/>
          <a:p>
            <a:endParaRPr altLang="en-US" lang="zh-CN">
              <a:solidFill>
                <a:srgbClr val="000000"/>
              </a:solidFill>
            </a:endParaRPr>
          </a:p>
        </p:txBody>
      </p:sp>
      <p:sp>
        <p:nvSpPr>
          <p:cNvPr id="1048757" name="灯片编号占位符 5"/>
          <p:cNvSpPr>
            <a:spLocks noGrp="1"/>
          </p:cNvSpPr>
          <p:nvPr>
            <p:ph type="sldNum" sz="quarter" idx="12"/>
          </p:nvPr>
        </p:nvSpPr>
        <p:spPr>
          <a:xfrm>
            <a:off x="8610600" y="6356350"/>
            <a:ext cx="2743200" cy="365125"/>
          </a:xfrm>
          <a:prstGeom prst="rect"/>
        </p:spPr>
        <p:txBody>
          <a:bodyPr/>
          <a:p>
            <a:fld id="{4DEEB2A9-41C9-4D84-B53A-E552D0E64093}" type="slidenum">
              <a:rPr altLang="en-US" lang="zh-CN" smtClean="0">
                <a:solidFill>
                  <a:srgbClr val="000000"/>
                </a:solidFill>
              </a:rPr>
              <a:t>‹#›</a:t>
            </a:fld>
            <a:endParaRPr altLang="en-US" lang="zh-CN">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24"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14" name=""/>
        <p:cNvGrpSpPr/>
        <p:nvPr/>
      </p:nvGrpSpPr>
      <p:grpSpPr>
        <a:xfrm>
          <a:off x="0" y="0"/>
          <a:ext cx="0" cy="0"/>
          <a:chOff x="0" y="0"/>
          <a:chExt cx="0" cy="0"/>
        </a:xfrm>
      </p:grpSpPr>
      <p:sp>
        <p:nvSpPr>
          <p:cNvPr id="1048781"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p>
        </p:txBody>
      </p:sp>
      <p:sp>
        <p:nvSpPr>
          <p:cNvPr id="1048782"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编辑母版文本样式</a:t>
            </a:r>
          </a:p>
        </p:txBody>
      </p:sp>
      <p:sp>
        <p:nvSpPr>
          <p:cNvPr id="1048783" name="日期占位符 3"/>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84" name="页脚占位符 4"/>
          <p:cNvSpPr>
            <a:spLocks noGrp="1"/>
          </p:cNvSpPr>
          <p:nvPr>
            <p:ph type="ftr" sz="quarter" idx="11"/>
          </p:nvPr>
        </p:nvSpPr>
        <p:spPr/>
        <p:txBody>
          <a:bodyPr/>
          <a:p>
            <a:endParaRPr altLang="en-US" lang="zh-CN"/>
          </a:p>
        </p:txBody>
      </p:sp>
      <p:sp>
        <p:nvSpPr>
          <p:cNvPr id="1048785" name="灯片编号占位符 5"/>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15" name=""/>
        <p:cNvGrpSpPr/>
        <p:nvPr/>
      </p:nvGrpSpPr>
      <p:grpSpPr>
        <a:xfrm>
          <a:off x="0" y="0"/>
          <a:ext cx="0" cy="0"/>
          <a:chOff x="0" y="0"/>
          <a:chExt cx="0" cy="0"/>
        </a:xfrm>
      </p:grpSpPr>
      <p:sp>
        <p:nvSpPr>
          <p:cNvPr id="1048786" name="标题 1"/>
          <p:cNvSpPr>
            <a:spLocks noGrp="1"/>
          </p:cNvSpPr>
          <p:nvPr>
            <p:ph type="title"/>
          </p:nvPr>
        </p:nvSpPr>
        <p:spPr/>
        <p:txBody>
          <a:bodyPr/>
          <a:p>
            <a:r>
              <a:rPr altLang="en-US" lang="zh-CN"/>
              <a:t>单击此处编辑母版标题样式</a:t>
            </a:r>
          </a:p>
        </p:txBody>
      </p:sp>
      <p:sp>
        <p:nvSpPr>
          <p:cNvPr id="1048787" name="内容占位符 2"/>
          <p:cNvSpPr>
            <a:spLocks noGrp="1"/>
          </p:cNvSpPr>
          <p:nvPr>
            <p:ph sz="half" idx="1"/>
          </p:nvPr>
        </p:nvSpPr>
        <p:spPr>
          <a:xfrm>
            <a:off x="838200" y="1825625"/>
            <a:ext cx="5181600" cy="435133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88" name="内容占位符 3"/>
          <p:cNvSpPr>
            <a:spLocks noGrp="1"/>
          </p:cNvSpPr>
          <p:nvPr>
            <p:ph sz="half" idx="2"/>
          </p:nvPr>
        </p:nvSpPr>
        <p:spPr>
          <a:xfrm>
            <a:off x="6172200" y="1825625"/>
            <a:ext cx="5181600" cy="435133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89" name="日期占位符 4"/>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90" name="页脚占位符 5"/>
          <p:cNvSpPr>
            <a:spLocks noGrp="1"/>
          </p:cNvSpPr>
          <p:nvPr>
            <p:ph type="ftr" sz="quarter" idx="11"/>
          </p:nvPr>
        </p:nvSpPr>
        <p:spPr/>
        <p:txBody>
          <a:bodyPr/>
          <a:p>
            <a:endParaRPr altLang="en-US" lang="zh-CN"/>
          </a:p>
        </p:txBody>
      </p:sp>
      <p:sp>
        <p:nvSpPr>
          <p:cNvPr id="1048791" name="灯片编号占位符 6"/>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16" name=""/>
        <p:cNvGrpSpPr/>
        <p:nvPr/>
      </p:nvGrpSpPr>
      <p:grpSpPr>
        <a:xfrm>
          <a:off x="0" y="0"/>
          <a:ext cx="0" cy="0"/>
          <a:chOff x="0" y="0"/>
          <a:chExt cx="0" cy="0"/>
        </a:xfrm>
      </p:grpSpPr>
      <p:sp>
        <p:nvSpPr>
          <p:cNvPr id="1048792" name="标题 1"/>
          <p:cNvSpPr>
            <a:spLocks noGrp="1"/>
          </p:cNvSpPr>
          <p:nvPr>
            <p:ph type="title"/>
          </p:nvPr>
        </p:nvSpPr>
        <p:spPr>
          <a:xfrm>
            <a:off x="839788" y="365125"/>
            <a:ext cx="10515600" cy="1325563"/>
          </a:xfrm>
        </p:spPr>
        <p:txBody>
          <a:bodyPr/>
          <a:p>
            <a:r>
              <a:rPr altLang="en-US" lang="zh-CN"/>
              <a:t>单击此处编辑母版标题样式</a:t>
            </a:r>
          </a:p>
        </p:txBody>
      </p:sp>
      <p:sp>
        <p:nvSpPr>
          <p:cNvPr id="1048793"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编辑母版文本样式</a:t>
            </a:r>
          </a:p>
        </p:txBody>
      </p:sp>
      <p:sp>
        <p:nvSpPr>
          <p:cNvPr id="1048794" name="内容占位符 3"/>
          <p:cNvSpPr>
            <a:spLocks noGrp="1"/>
          </p:cNvSpPr>
          <p:nvPr>
            <p:ph sz="half" idx="2"/>
          </p:nvPr>
        </p:nvSpPr>
        <p:spPr>
          <a:xfrm>
            <a:off x="839788" y="2505075"/>
            <a:ext cx="5157787" cy="368458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95"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编辑母版文本样式</a:t>
            </a:r>
          </a:p>
        </p:txBody>
      </p:sp>
      <p:sp>
        <p:nvSpPr>
          <p:cNvPr id="1048796" name="内容占位符 5"/>
          <p:cNvSpPr>
            <a:spLocks noGrp="1"/>
          </p:cNvSpPr>
          <p:nvPr>
            <p:ph sz="quarter" idx="4"/>
          </p:nvPr>
        </p:nvSpPr>
        <p:spPr>
          <a:xfrm>
            <a:off x="6172200" y="2505075"/>
            <a:ext cx="5183188" cy="368458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97" name="日期占位符 6"/>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98" name="页脚占位符 7"/>
          <p:cNvSpPr>
            <a:spLocks noGrp="1"/>
          </p:cNvSpPr>
          <p:nvPr>
            <p:ph type="ftr" sz="quarter" idx="11"/>
          </p:nvPr>
        </p:nvSpPr>
        <p:spPr/>
        <p:txBody>
          <a:bodyPr/>
          <a:p>
            <a:endParaRPr altLang="en-US" lang="zh-CN"/>
          </a:p>
        </p:txBody>
      </p:sp>
      <p:sp>
        <p:nvSpPr>
          <p:cNvPr id="1048799" name="灯片编号占位符 8"/>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11" name=""/>
        <p:cNvGrpSpPr/>
        <p:nvPr/>
      </p:nvGrpSpPr>
      <p:grpSpPr>
        <a:xfrm>
          <a:off x="0" y="0"/>
          <a:ext cx="0" cy="0"/>
          <a:chOff x="0" y="0"/>
          <a:chExt cx="0" cy="0"/>
        </a:xfrm>
      </p:grpSpPr>
      <p:sp>
        <p:nvSpPr>
          <p:cNvPr id="1048767" name="标题 1"/>
          <p:cNvSpPr>
            <a:spLocks noGrp="1"/>
          </p:cNvSpPr>
          <p:nvPr>
            <p:ph type="title"/>
          </p:nvPr>
        </p:nvSpPr>
        <p:spPr/>
        <p:txBody>
          <a:bodyPr/>
          <a:p>
            <a:r>
              <a:rPr altLang="en-US" lang="zh-CN"/>
              <a:t>单击此处编辑母版标题样式</a:t>
            </a:r>
          </a:p>
        </p:txBody>
      </p:sp>
      <p:sp>
        <p:nvSpPr>
          <p:cNvPr id="1048768" name="日期占位符 2"/>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769" name="页脚占位符 3"/>
          <p:cNvSpPr>
            <a:spLocks noGrp="1"/>
          </p:cNvSpPr>
          <p:nvPr>
            <p:ph type="ftr" sz="quarter" idx="11"/>
          </p:nvPr>
        </p:nvSpPr>
        <p:spPr/>
        <p:txBody>
          <a:bodyPr/>
          <a:p>
            <a:endParaRPr altLang="en-US" lang="zh-CN"/>
          </a:p>
        </p:txBody>
      </p:sp>
      <p:sp>
        <p:nvSpPr>
          <p:cNvPr id="1048770" name="灯片编号占位符 4"/>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17" name=""/>
        <p:cNvGrpSpPr/>
        <p:nvPr/>
      </p:nvGrpSpPr>
      <p:grpSpPr>
        <a:xfrm>
          <a:off x="0" y="0"/>
          <a:ext cx="0" cy="0"/>
          <a:chOff x="0" y="0"/>
          <a:chExt cx="0" cy="0"/>
        </a:xfrm>
      </p:grpSpPr>
      <p:sp>
        <p:nvSpPr>
          <p:cNvPr id="1048800" name="日期占位符 1"/>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801" name="页脚占位符 2"/>
          <p:cNvSpPr>
            <a:spLocks noGrp="1"/>
          </p:cNvSpPr>
          <p:nvPr>
            <p:ph type="ftr" sz="quarter" idx="11"/>
          </p:nvPr>
        </p:nvSpPr>
        <p:spPr/>
        <p:txBody>
          <a:bodyPr/>
          <a:p>
            <a:endParaRPr altLang="en-US" lang="zh-CN"/>
          </a:p>
        </p:txBody>
      </p:sp>
      <p:sp>
        <p:nvSpPr>
          <p:cNvPr id="1048802" name="灯片编号占位符 3"/>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18" name=""/>
        <p:cNvGrpSpPr/>
        <p:nvPr/>
      </p:nvGrpSpPr>
      <p:grpSpPr>
        <a:xfrm>
          <a:off x="0" y="0"/>
          <a:ext cx="0" cy="0"/>
          <a:chOff x="0" y="0"/>
          <a:chExt cx="0" cy="0"/>
        </a:xfrm>
      </p:grpSpPr>
      <p:sp>
        <p:nvSpPr>
          <p:cNvPr id="1048803"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80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805"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编辑母版文本样式</a:t>
            </a:r>
          </a:p>
        </p:txBody>
      </p:sp>
      <p:sp>
        <p:nvSpPr>
          <p:cNvPr id="1048806" name="日期占位符 4"/>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807" name="页脚占位符 5"/>
          <p:cNvSpPr>
            <a:spLocks noGrp="1"/>
          </p:cNvSpPr>
          <p:nvPr>
            <p:ph type="ftr" sz="quarter" idx="11"/>
          </p:nvPr>
        </p:nvSpPr>
        <p:spPr/>
        <p:txBody>
          <a:bodyPr/>
          <a:p>
            <a:endParaRPr altLang="en-US" lang="zh-CN"/>
          </a:p>
        </p:txBody>
      </p:sp>
      <p:sp>
        <p:nvSpPr>
          <p:cNvPr id="1048808" name="灯片编号占位符 6"/>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47" name=""/>
        <p:cNvGrpSpPr/>
        <p:nvPr/>
      </p:nvGrpSpPr>
      <p:grpSpPr>
        <a:xfrm>
          <a:off x="0" y="0"/>
          <a:ext cx="0" cy="0"/>
          <a:chOff x="0" y="0"/>
          <a:chExt cx="0" cy="0"/>
        </a:xfrm>
      </p:grpSpPr>
      <p:sp>
        <p:nvSpPr>
          <p:cNvPr id="1048581"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582"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583"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编辑母版文本样式</a:t>
            </a:r>
          </a:p>
        </p:txBody>
      </p:sp>
      <p:sp>
        <p:nvSpPr>
          <p:cNvPr id="1048584" name="日期占位符 4"/>
          <p:cNvSpPr>
            <a:spLocks noGrp="1"/>
          </p:cNvSpPr>
          <p:nvPr>
            <p:ph type="dt" sz="half" idx="10"/>
          </p:nvPr>
        </p:nvSpPr>
        <p:spPr/>
        <p:txBody>
          <a:bodyPr/>
          <a:p>
            <a:fld id="{97BF4A51-10B2-433A-ADB8-406F392DA89E}" type="datetimeFigureOut">
              <a:rPr altLang="en-US" lang="zh-CN" smtClean="0"/>
              <a:t>2018/11/14</a:t>
            </a:fld>
            <a:endParaRPr altLang="en-US" lang="zh-CN"/>
          </a:p>
        </p:txBody>
      </p:sp>
      <p:sp>
        <p:nvSpPr>
          <p:cNvPr id="1048585" name="页脚占位符 5"/>
          <p:cNvSpPr>
            <a:spLocks noGrp="1"/>
          </p:cNvSpPr>
          <p:nvPr>
            <p:ph type="ftr" sz="quarter" idx="11"/>
          </p:nvPr>
        </p:nvSpPr>
        <p:spPr/>
        <p:txBody>
          <a:bodyPr/>
          <a:p>
            <a:endParaRPr altLang="en-US" lang="zh-CN"/>
          </a:p>
        </p:txBody>
      </p:sp>
      <p:sp>
        <p:nvSpPr>
          <p:cNvPr id="1048586" name="灯片编号占位符 6"/>
          <p:cNvSpPr>
            <a:spLocks noGrp="1"/>
          </p:cNvSpPr>
          <p:nvPr>
            <p:ph type="sldNum" sz="quarter" idx="12"/>
          </p:nvPr>
        </p:nvSpPr>
        <p:spPr/>
        <p:txBody>
          <a:bodyPr/>
          <a:p>
            <a:fld id="{8C253F59-1630-4D8F-A124-436A6BF89A18}" type="slidenum">
              <a:rPr altLang="en-US" lang="zh-CN" smtClean="0"/>
              <a:t>‹#›</a:t>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5"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97BF4A51-10B2-433A-ADB8-406F392DA89E}" type="datetimeFigureOut">
              <a:rPr altLang="en-US" lang="zh-CN" smtClean="0"/>
              <a:t>2018/11/14</a:t>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8C253F59-1630-4D8F-A124-436A6BF89A18}"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54" name=""/>
        <p:cNvGrpSpPr/>
        <p:nvPr/>
      </p:nvGrpSpPr>
      <p:grpSpPr>
        <a:xfrm>
          <a:off x="0" y="0"/>
          <a:ext cx="0" cy="0"/>
          <a:chOff x="0" y="0"/>
          <a:chExt cx="0" cy="0"/>
        </a:xfrm>
      </p:grpSpPr>
      <p:sp>
        <p:nvSpPr>
          <p:cNvPr id="1048604"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605"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06"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07"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608"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76"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0" name=""/>
        <p:cNvGrpSpPr/>
        <p:nvPr/>
      </p:nvGrpSpPr>
      <p:grpSpPr>
        <a:xfrm>
          <a:off x="0" y="0"/>
          <a:ext cx="0" cy="0"/>
          <a:chOff x="0" y="0"/>
          <a:chExt cx="0" cy="0"/>
        </a:xfrm>
      </p:grpSpPr>
      <p:sp>
        <p:nvSpPr>
          <p:cNvPr id="1048622"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623"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24"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25"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626"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77"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7" name=""/>
        <p:cNvGrpSpPr/>
        <p:nvPr/>
      </p:nvGrpSpPr>
      <p:grpSpPr>
        <a:xfrm>
          <a:off x="0" y="0"/>
          <a:ext cx="0" cy="0"/>
          <a:chOff x="0" y="0"/>
          <a:chExt cx="0" cy="0"/>
        </a:xfrm>
      </p:grpSpPr>
      <p:sp>
        <p:nvSpPr>
          <p:cNvPr id="1048758" name="矩形 6"/>
          <p:cNvSpPr/>
          <p:nvPr userDrawn="1"/>
        </p:nvSpPr>
        <p:spPr>
          <a:xfrm>
            <a:off x="2943628" y="2522373"/>
            <a:ext cx="6312131" cy="1310640"/>
          </a:xfrm>
          <a:prstGeom prst="rect"/>
        </p:spPr>
        <p:txBody>
          <a:bodyPr wrap="square">
            <a:spAutoFit/>
          </a:bodyPr>
          <a:p>
            <a:pPr algn="ctr">
              <a:lnSpc>
                <a:spcPct val="200000"/>
              </a:lnSpc>
            </a:pP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cSld>
  <p:clrMap accent1="accent1" accent2="accent2" accent3="accent3" accent4="accent4" accent5="accent5" accent6="accent6" bg1="lt1" bg2="lt2" tx1="dk1" tx2="dk2" hlink="hlink" folHlink="folHlink"/>
  <p:sldLayoutIdLst>
    <p:sldLayoutId id="2147483687"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8" name=""/>
        <p:cNvGrpSpPr/>
        <p:nvPr/>
      </p:nvGrpSpPr>
      <p:grpSpPr>
        <a:xfrm>
          <a:off x="0" y="0"/>
          <a:ext cx="0" cy="0"/>
          <a:chOff x="0" y="0"/>
          <a:chExt cx="0" cy="0"/>
        </a:xfrm>
      </p:grpSpPr>
      <p:sp>
        <p:nvSpPr>
          <p:cNvPr id="1048738" name="矩形 6"/>
          <p:cNvSpPr/>
          <p:nvPr userDrawn="1"/>
        </p:nvSpPr>
        <p:spPr>
          <a:xfrm>
            <a:off x="2943628" y="2522373"/>
            <a:ext cx="6312131" cy="1310640"/>
          </a:xfrm>
          <a:prstGeom prst="rect"/>
        </p:spPr>
        <p:txBody>
          <a:bodyPr wrap="square">
            <a:spAutoFit/>
          </a:bodyPr>
          <a:p>
            <a:pPr algn="ctr">
              <a:lnSpc>
                <a:spcPct val="200000"/>
              </a:lnSpc>
            </a:pP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cSld>
  <p:clrMap accent1="accent1" accent2="accent2" accent3="accent3" accent4="accent4" accent5="accent5" accent6="accent6" bg1="lt1" bg2="lt2" tx1="dk1" tx2="dk2" hlink="hlink" folHlink="folHlink"/>
  <p:sldLayoutIdLst>
    <p:sldLayoutId id="2147483684"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9" name=""/>
        <p:cNvGrpSpPr/>
        <p:nvPr/>
      </p:nvGrpSpPr>
      <p:grpSpPr>
        <a:xfrm>
          <a:off x="0" y="0"/>
          <a:ext cx="0" cy="0"/>
          <a:chOff x="0" y="0"/>
          <a:chExt cx="0" cy="0"/>
        </a:xfrm>
      </p:grpSpPr>
      <p:sp>
        <p:nvSpPr>
          <p:cNvPr id="1048809" name="矩形 6"/>
          <p:cNvSpPr/>
          <p:nvPr userDrawn="1"/>
        </p:nvSpPr>
        <p:spPr>
          <a:xfrm>
            <a:off x="2943628" y="2522373"/>
            <a:ext cx="6312131" cy="1310640"/>
          </a:xfrm>
          <a:prstGeom prst="rect"/>
        </p:spPr>
        <p:txBody>
          <a:bodyPr wrap="square">
            <a:spAutoFit/>
          </a:bodyPr>
          <a:p>
            <a:pPr algn="ctr">
              <a:lnSpc>
                <a:spcPct val="200000"/>
              </a:lnSpc>
            </a:pP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cSld>
  <p:clrMap accent1="accent1" accent2="accent2" accent3="accent3" accent4="accent4" accent5="accent5" accent6="accent6" bg1="lt1" bg2="lt2" tx1="dk1" tx2="dk2" hlink="hlink" folHlink="folHlink"/>
  <p:sldLayoutIdLst>
    <p:sldLayoutId id="2147483688"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4" name=""/>
        <p:cNvGrpSpPr/>
        <p:nvPr/>
      </p:nvGrpSpPr>
      <p:grpSpPr>
        <a:xfrm>
          <a:off x="0" y="0"/>
          <a:ext cx="0" cy="0"/>
          <a:chOff x="0" y="0"/>
          <a:chExt cx="0" cy="0"/>
        </a:xfrm>
      </p:grpSpPr>
      <p:sp>
        <p:nvSpPr>
          <p:cNvPr id="1048752" name="矩形 6"/>
          <p:cNvSpPr/>
          <p:nvPr userDrawn="1"/>
        </p:nvSpPr>
        <p:spPr>
          <a:xfrm>
            <a:off x="2943628" y="2522373"/>
            <a:ext cx="6312131" cy="1310640"/>
          </a:xfrm>
          <a:prstGeom prst="rect"/>
        </p:spPr>
        <p:txBody>
          <a:bodyPr wrap="square">
            <a:spAutoFit/>
          </a:bodyPr>
          <a:p>
            <a:pPr algn="ctr">
              <a:lnSpc>
                <a:spcPct val="200000"/>
              </a:lnSpc>
            </a:pP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altLang="en-US" b="1" dirty="0" sz="1400" lang="zh-CN">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altLang="zh-CN" b="1" dirty="0" sz="1400" lang="en-US">
              <a:solidFill>
                <a:srgbClr val="114E5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cSld>
  <p:clrMap accent1="accent1" accent2="accent2" accent3="accent3" accent4="accent4" accent5="accent5" accent6="accent6" bg1="lt1" bg2="lt2" tx1="dk1" tx2="dk2" hlink="hlink" folHlink="folHlink"/>
  <p:sldLayoutIdLst>
    <p:sldLayoutId id="2147483686"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2" name=""/>
        <p:cNvGrpSpPr/>
        <p:nvPr/>
      </p:nvGrpSpPr>
      <p:grpSpPr>
        <a:xfrm>
          <a:off x="0" y="0"/>
          <a:ext cx="0" cy="0"/>
          <a:chOff x="0" y="0"/>
          <a:chExt cx="0" cy="0"/>
        </a:xfrm>
      </p:grpSpPr>
      <p:sp>
        <p:nvSpPr>
          <p:cNvPr id="1048815"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816"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817"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97BF4A51-10B2-433A-ADB8-406F392DA89E}"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818"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819"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8C253F59-1630-4D8F-A124-436A6BF89A18}"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9"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01" name=""/>
        <p:cNvGrpSpPr/>
        <p:nvPr/>
      </p:nvGrpSpPr>
      <p:grpSpPr>
        <a:xfrm>
          <a:off x="0" y="0"/>
          <a:ext cx="0" cy="0"/>
          <a:chOff x="0" y="0"/>
          <a:chExt cx="0" cy="0"/>
        </a:xfrm>
      </p:grpSpPr>
      <p:sp>
        <p:nvSpPr>
          <p:cNvPr id="1048742" name="标题占位符 1"/>
          <p:cNvSpPr>
            <a:spLocks noGrp="1"/>
          </p:cNvSpPr>
          <p:nvPr>
            <p:ph type="title"/>
          </p:nvPr>
        </p:nvSpPr>
        <p:spPr>
          <a:xfrm>
            <a:off x="838200" y="365125"/>
            <a:ext cx="10515600" cy="1325563"/>
          </a:xfrm>
          <a:prstGeom prst="rect"/>
          <a:effectLst>
            <a:outerShdw algn="ctr" blurRad="88900" dir="5400000" dist="101600" rotWithShape="0">
              <a:srgbClr val="000000">
                <a:alpha val="2000"/>
              </a:srgbClr>
            </a:outerShdw>
          </a:effectLst>
        </p:spPr>
        <p:txBody>
          <a:bodyPr anchor="ctr" bIns="45720" lIns="91440" rIns="91440" rtlCol="0" tIns="45720" vert="horz">
            <a:normAutofit/>
          </a:bodyPr>
          <a:p>
            <a:r>
              <a:rPr altLang="en-US" lang="zh-CN"/>
              <a:t>单击此处编辑母版标题样式</a:t>
            </a:r>
          </a:p>
        </p:txBody>
      </p:sp>
      <p:sp>
        <p:nvSpPr>
          <p:cNvPr id="1048743"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44"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altLang="en-US" lang="zh-CN" smtClean="0"/>
              <a:t>2018/11/14</a:t>
            </a:fld>
            <a:endParaRPr altLang="en-US" lang="zh-CN"/>
          </a:p>
        </p:txBody>
      </p:sp>
      <p:sp>
        <p:nvSpPr>
          <p:cNvPr id="1048745"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altLang="en-US" lang="zh-CN"/>
          </a:p>
        </p:txBody>
      </p:sp>
      <p:sp>
        <p:nvSpPr>
          <p:cNvPr id="1048746"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85"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000" kern="1200">
          <a:solidFill>
            <a:srgbClr val="202020"/>
          </a:solidFill>
          <a:effectLst>
            <a:outerShdw algn="t" blurRad="50800" dir="5400000" dist="38100" rotWithShape="0">
              <a:prstClr val="black">
                <a:alpha val="20000"/>
              </a:prstClr>
            </a:outerShdw>
          </a:effectLst>
          <a:latin typeface="微软雅黑" panose="020B0503020204020204" charset="-122"/>
          <a:ea typeface="微软雅黑" panose="020B0503020204020204" charset="-122"/>
          <a:cs typeface="+mj-cs"/>
        </a:defRPr>
      </a:lvl1pPr>
    </p:titleStyle>
    <p:bodyStyle>
      <a:lvl1pPr algn="l" defTabSz="914400" eaLnBrk="1" hangingPunct="1" indent="-228600" latinLnBrk="0" marL="228600" rtl="0">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algn="l" defTabSz="914400" eaLnBrk="1" fontAlgn="auto" hangingPunct="1" indent="-228600" latinLnBrk="0" marL="575945" rtl="0">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algn="l" defTabSz="914400" eaLnBrk="1" fontAlgn="auto" hangingPunct="1" indent="-228600" latinLnBrk="0" marL="1007745" rtl="0">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algn="l" defTabSz="914400" eaLnBrk="1" fontAlgn="auto" hangingPunct="1" indent="-228600" latinLnBrk="0" marL="1511935" rtl="0">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algn="l" defTabSz="914400" eaLnBrk="1" fontAlgn="auto" hangingPunct="1" indent="-228600" latinLnBrk="0" marL="1943735" rtl="0">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73" name=""/>
        <p:cNvGrpSpPr/>
        <p:nvPr/>
      </p:nvGrpSpPr>
      <p:grpSpPr>
        <a:xfrm>
          <a:off x="0" y="0"/>
          <a:ext cx="0" cy="0"/>
          <a:chOff x="0" y="0"/>
          <a:chExt cx="0" cy="0"/>
        </a:xfrm>
      </p:grpSpPr>
      <p:sp>
        <p:nvSpPr>
          <p:cNvPr id="1048660" name="标题占位符 1"/>
          <p:cNvSpPr>
            <a:spLocks noGrp="1"/>
          </p:cNvSpPr>
          <p:nvPr>
            <p:ph type="title"/>
          </p:nvPr>
        </p:nvSpPr>
        <p:spPr>
          <a:xfrm>
            <a:off x="838200" y="365125"/>
            <a:ext cx="10515600" cy="1325563"/>
          </a:xfrm>
          <a:prstGeom prst="rect"/>
          <a:effectLst>
            <a:outerShdw algn="ctr" blurRad="88900" dir="5400000" dist="101600" rotWithShape="0">
              <a:srgbClr val="000000">
                <a:alpha val="2000"/>
              </a:srgbClr>
            </a:outerShdw>
          </a:effectLst>
        </p:spPr>
        <p:txBody>
          <a:bodyPr anchor="ctr" bIns="45720" lIns="91440" rIns="91440" rtlCol="0" tIns="45720" vert="horz">
            <a:normAutofit/>
          </a:bodyPr>
          <a:p>
            <a:r>
              <a:rPr altLang="en-US" lang="zh-CN"/>
              <a:t>单击此处编辑母版标题样式</a:t>
            </a:r>
          </a:p>
        </p:txBody>
      </p:sp>
      <p:sp>
        <p:nvSpPr>
          <p:cNvPr id="1048661"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62"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63"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altLang="en-US" lang="zh-CN">
              <a:solidFill>
                <a:prstClr val="black">
                  <a:tint val="75000"/>
                </a:prstClr>
              </a:solidFill>
            </a:endParaRPr>
          </a:p>
        </p:txBody>
      </p:sp>
      <p:sp>
        <p:nvSpPr>
          <p:cNvPr id="1048664"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79"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000" kern="1200">
          <a:solidFill>
            <a:srgbClr val="202020"/>
          </a:solidFill>
          <a:effectLst>
            <a:outerShdw algn="t" blurRad="50800" dir="5400000" dist="38100" rotWithShape="0">
              <a:prstClr val="black">
                <a:alpha val="20000"/>
              </a:prstClr>
            </a:outerShdw>
          </a:effectLst>
          <a:latin typeface="微软雅黑" panose="020B0503020204020204" charset="-122"/>
          <a:ea typeface="微软雅黑" panose="020B0503020204020204" charset="-122"/>
          <a:cs typeface="+mj-cs"/>
        </a:defRPr>
      </a:lvl1pPr>
    </p:titleStyle>
    <p:bodyStyle>
      <a:lvl1pPr algn="l" defTabSz="914400" eaLnBrk="1" hangingPunct="1" indent="-228600" latinLnBrk="0" marL="228600" rtl="0">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algn="l" defTabSz="914400" eaLnBrk="1" fontAlgn="auto" hangingPunct="1" indent="-228600" latinLnBrk="0" marL="575945" rtl="0">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algn="l" defTabSz="914400" eaLnBrk="1" fontAlgn="auto" hangingPunct="1" indent="-228600" latinLnBrk="0" marL="1007745" rtl="0">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algn="l" defTabSz="914400" eaLnBrk="1" fontAlgn="auto" hangingPunct="1" indent="-228600" latinLnBrk="0" marL="1511935" rtl="0">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algn="l" defTabSz="914400" eaLnBrk="1" fontAlgn="auto" hangingPunct="1" indent="-228600" latinLnBrk="0" marL="1943735" rtl="0">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81" name=""/>
        <p:cNvGrpSpPr/>
        <p:nvPr/>
      </p:nvGrpSpPr>
      <p:grpSpPr>
        <a:xfrm>
          <a:off x="0" y="0"/>
          <a:ext cx="0" cy="0"/>
          <a:chOff x="0" y="0"/>
          <a:chExt cx="0" cy="0"/>
        </a:xfrm>
      </p:grpSpPr>
      <p:sp>
        <p:nvSpPr>
          <p:cNvPr id="1048693" name="标题占位符 1"/>
          <p:cNvSpPr>
            <a:spLocks noGrp="1"/>
          </p:cNvSpPr>
          <p:nvPr>
            <p:ph type="title"/>
          </p:nvPr>
        </p:nvSpPr>
        <p:spPr>
          <a:xfrm>
            <a:off x="838200" y="365125"/>
            <a:ext cx="10515600" cy="1325563"/>
          </a:xfrm>
          <a:prstGeom prst="rect"/>
          <a:effectLst>
            <a:outerShdw algn="ctr" blurRad="88900" dir="5400000" dist="101600" rotWithShape="0">
              <a:srgbClr val="000000">
                <a:alpha val="2000"/>
              </a:srgbClr>
            </a:outerShdw>
          </a:effectLst>
        </p:spPr>
        <p:txBody>
          <a:bodyPr anchor="ctr" bIns="45720" lIns="91440" rIns="91440" rtlCol="0" tIns="45720" vert="horz">
            <a:normAutofit/>
          </a:bodyPr>
          <a:p>
            <a:r>
              <a:rPr altLang="en-US" lang="zh-CN"/>
              <a:t>单击此处编辑母版标题样式</a:t>
            </a:r>
          </a:p>
        </p:txBody>
      </p:sp>
      <p:sp>
        <p:nvSpPr>
          <p:cNvPr id="1048694"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95"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96"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altLang="en-US" lang="zh-CN">
              <a:solidFill>
                <a:prstClr val="black">
                  <a:tint val="75000"/>
                </a:prstClr>
              </a:solidFill>
            </a:endParaRPr>
          </a:p>
        </p:txBody>
      </p:sp>
      <p:sp>
        <p:nvSpPr>
          <p:cNvPr id="1048697"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1"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000" kern="1200">
          <a:solidFill>
            <a:srgbClr val="202020"/>
          </a:solidFill>
          <a:effectLst>
            <a:outerShdw algn="t" blurRad="50800" dir="5400000" dist="38100" rotWithShape="0">
              <a:prstClr val="black">
                <a:alpha val="20000"/>
              </a:prstClr>
            </a:outerShdw>
          </a:effectLst>
          <a:latin typeface="微软雅黑" panose="020B0503020204020204" charset="-122"/>
          <a:ea typeface="微软雅黑" panose="020B0503020204020204" charset="-122"/>
          <a:cs typeface="+mj-cs"/>
        </a:defRPr>
      </a:lvl1pPr>
    </p:titleStyle>
    <p:bodyStyle>
      <a:lvl1pPr algn="l" defTabSz="914400" eaLnBrk="1" hangingPunct="1" indent="-228600" latinLnBrk="0" marL="228600" rtl="0">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algn="l" defTabSz="914400" eaLnBrk="1" fontAlgn="auto" hangingPunct="1" indent="-228600" latinLnBrk="0" marL="575945" rtl="0">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algn="l" defTabSz="914400" eaLnBrk="1" fontAlgn="auto" hangingPunct="1" indent="-228600" latinLnBrk="0" marL="1007745" rtl="0">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algn="l" defTabSz="914400" eaLnBrk="1" fontAlgn="auto" hangingPunct="1" indent="-228600" latinLnBrk="0" marL="1511935" rtl="0">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algn="l" defTabSz="914400" eaLnBrk="1" fontAlgn="auto" hangingPunct="1" indent="-228600" latinLnBrk="0" marL="1943735" rtl="0">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7" name=""/>
        <p:cNvGrpSpPr/>
        <p:nvPr/>
      </p:nvGrpSpPr>
      <p:grpSpPr>
        <a:xfrm>
          <a:off x="0" y="0"/>
          <a:ext cx="0" cy="0"/>
          <a:chOff x="0" y="0"/>
          <a:chExt cx="0" cy="0"/>
        </a:xfrm>
      </p:grpSpPr>
      <p:sp>
        <p:nvSpPr>
          <p:cNvPr id="1048673"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674"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75"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76"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677"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0"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0" name=""/>
        <p:cNvGrpSpPr/>
        <p:nvPr/>
      </p:nvGrpSpPr>
      <p:grpSpPr>
        <a:xfrm>
          <a:off x="0" y="0"/>
          <a:ext cx="0" cy="0"/>
          <a:chOff x="0" y="0"/>
          <a:chExt cx="0" cy="0"/>
        </a:xfrm>
      </p:grpSpPr>
      <p:sp>
        <p:nvSpPr>
          <p:cNvPr id="1048719"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720"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21"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722"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723"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3"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6" name=""/>
        <p:cNvGrpSpPr/>
        <p:nvPr/>
      </p:nvGrpSpPr>
      <p:grpSpPr>
        <a:xfrm>
          <a:off x="0" y="0"/>
          <a:ext cx="0" cy="0"/>
          <a:chOff x="0" y="0"/>
          <a:chExt cx="0" cy="0"/>
        </a:xfrm>
      </p:grpSpPr>
      <p:sp>
        <p:nvSpPr>
          <p:cNvPr id="1048707"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708"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09"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710"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711"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2"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4" name=""/>
        <p:cNvGrpSpPr/>
        <p:nvPr/>
      </p:nvGrpSpPr>
      <p:grpSpPr>
        <a:xfrm>
          <a:off x="0" y="0"/>
          <a:ext cx="0" cy="0"/>
          <a:chOff x="0" y="0"/>
          <a:chExt cx="0" cy="0"/>
        </a:xfrm>
      </p:grpSpPr>
      <p:sp>
        <p:nvSpPr>
          <p:cNvPr id="104863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63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3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63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64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78"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9" name=""/>
        <p:cNvGrpSpPr/>
        <p:nvPr/>
      </p:nvGrpSpPr>
      <p:grpSpPr>
        <a:xfrm>
          <a:off x="0" y="0"/>
          <a:ext cx="0" cy="0"/>
          <a:chOff x="0" y="0"/>
          <a:chExt cx="0" cy="0"/>
        </a:xfrm>
      </p:grpSpPr>
      <p:sp>
        <p:nvSpPr>
          <p:cNvPr id="1048589"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590"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91"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solidFill>
                  <a:prstClr val="black">
                    <a:tint val="75000"/>
                  </a:prstClr>
                </a:solidFill>
              </a:rPr>
              <a:t>2018/11/14</a:t>
            </a:fld>
            <a:endParaRPr altLang="en-US" lang="zh-CN">
              <a:solidFill>
                <a:prstClr val="black">
                  <a:tint val="75000"/>
                </a:prstClr>
              </a:solidFill>
            </a:endParaRPr>
          </a:p>
        </p:txBody>
      </p:sp>
      <p:sp>
        <p:nvSpPr>
          <p:cNvPr id="1048592"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solidFill>
                <a:prstClr val="black">
                  <a:tint val="75000"/>
                </a:prstClr>
              </a:solidFill>
            </a:endParaRPr>
          </a:p>
        </p:txBody>
      </p:sp>
      <p:sp>
        <p:nvSpPr>
          <p:cNvPr id="1048593"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solidFill>
                  <a:prstClr val="black">
                    <a:tint val="75000"/>
                  </a:prstClr>
                </a:solidFill>
              </a:rPr>
              <a:t>‹#›</a:t>
            </a:fld>
            <a:endParaRPr altLang="en-US" lang="zh-CN">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75" r:id="rId1"/>
  </p:sldLayoutIdLst>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3.png"/><Relationship Id="rId3" Type="http://schemas.openxmlformats.org/officeDocument/2006/relationships/image" Target="../media/image14.jpeg"/><Relationship Id="rId4"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0.png"/><Relationship Id="rId3"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pic>
        <p:nvPicPr>
          <p:cNvPr id="2097167"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6670968" cy="6324601"/>
          </a:xfrm>
          <a:prstGeom prst="rect"/>
        </p:spPr>
      </p:pic>
      <p:pic>
        <p:nvPicPr>
          <p:cNvPr id="2097168" name="图片 3"/>
          <p:cNvPicPr>
            <a:picLocks noChangeAspect="1"/>
          </p:cNvPicPr>
          <p:nvPr/>
        </p:nvPicPr>
        <p:blipFill rotWithShape="1">
          <a:blip xmlns:r="http://schemas.openxmlformats.org/officeDocument/2006/relationships" r:embed="rId2"/>
          <a:srcRect r="38146" b="33285"/>
          <a:stretch>
            <a:fillRect/>
          </a:stretch>
        </p:blipFill>
        <p:spPr>
          <a:xfrm>
            <a:off x="7897301" y="3124199"/>
            <a:ext cx="4332800" cy="3733801"/>
          </a:xfrm>
          <a:prstGeom prst="rect"/>
        </p:spPr>
      </p:pic>
      <p:cxnSp>
        <p:nvCxnSpPr>
          <p:cNvPr id="3145729" name="直接连接符 20"/>
          <p:cNvCxnSpPr>
            <a:cxnSpLocks/>
          </p:cNvCxnSpPr>
          <p:nvPr/>
        </p:nvCxnSpPr>
        <p:spPr>
          <a:xfrm flipH="1">
            <a:off x="6658064" y="1706880"/>
            <a:ext cx="843280" cy="843915"/>
          </a:xfrm>
          <a:prstGeom prst="line"/>
          <a:noFill/>
          <a:ln w="6350" cap="flat" cmpd="sng" algn="ctr">
            <a:solidFill>
              <a:srgbClr val="95A0B5"/>
            </a:solidFill>
            <a:prstDash val="solid"/>
            <a:miter lim="800000"/>
          </a:ln>
          <a:effectLst/>
        </p:spPr>
      </p:cxnSp>
      <p:sp>
        <p:nvSpPr>
          <p:cNvPr id="1048648" name=""/>
          <p:cNvSpPr txBox="1"/>
          <p:nvPr/>
        </p:nvSpPr>
        <p:spPr>
          <a:xfrm>
            <a:off x="2947779" y="791983"/>
            <a:ext cx="9107130" cy="3329940"/>
          </a:xfrm>
          <a:prstGeom prst="rect"/>
          <a:noFill/>
        </p:spPr>
        <p:txBody>
          <a:bodyPr rtlCol="0" wrap="square">
            <a:spAutoFit/>
          </a:bodyPr>
          <a:p>
            <a:r>
              <a:rPr altLang="zh-CN" b="1" sz="7200" lang="en-US">
                <a:solidFill>
                  <a:srgbClr val="3399FF"/>
                </a:solidFill>
              </a:rPr>
              <a:t>T</a:t>
            </a:r>
            <a:r>
              <a:rPr altLang="zh-CN" b="1" sz="7200" lang="en-US">
                <a:solidFill>
                  <a:srgbClr val="3399FF"/>
                </a:solidFill>
              </a:rPr>
              <a:t>h</a:t>
            </a:r>
            <a:r>
              <a:rPr altLang="zh-CN" b="1" sz="7200" lang="en-US">
                <a:solidFill>
                  <a:srgbClr val="3399FF"/>
                </a:solidFill>
              </a:rPr>
              <a:t>e three type</a:t>
            </a:r>
            <a:r>
              <a:rPr altLang="zh-CN" b="1" sz="7200" lang="en-US">
                <a:solidFill>
                  <a:srgbClr val="3399FF"/>
                </a:solidFill>
              </a:rPr>
              <a:t>s</a:t>
            </a:r>
            <a:r>
              <a:rPr altLang="zh-CN" b="1" sz="7200" lang="en-US">
                <a:solidFill>
                  <a:srgbClr val="3399FF"/>
                </a:solidFill>
              </a:rPr>
              <a:t> of</a:t>
            </a:r>
            <a:r>
              <a:rPr altLang="zh-CN" b="1" sz="7200" lang="en-US">
                <a:solidFill>
                  <a:srgbClr val="3399FF"/>
                </a:solidFill>
              </a:rPr>
              <a:t> </a:t>
            </a:r>
            <a:endParaRPr b="1" sz="3200" lang="zh-CN-#Hans">
              <a:solidFill>
                <a:srgbClr val="3399FF"/>
              </a:solidFill>
            </a:endParaRPr>
          </a:p>
          <a:p>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a</a:t>
            </a:r>
            <a:r>
              <a:rPr altLang="zh-CN" b="1" sz="7200" lang="en-US">
                <a:solidFill>
                  <a:srgbClr val="3399FF"/>
                </a:solidFill>
              </a:rPr>
              <a:t>ir breathing </a:t>
            </a:r>
            <a:endParaRPr b="1" sz="3200" lang="zh-CN-#Hans">
              <a:solidFill>
                <a:srgbClr val="3399FF"/>
              </a:solidFill>
            </a:endParaRPr>
          </a:p>
          <a:p>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 </a:t>
            </a:r>
            <a:r>
              <a:rPr altLang="zh-CN" b="1" sz="7200" lang="en-US">
                <a:solidFill>
                  <a:srgbClr val="3399FF"/>
                </a:solidFill>
              </a:rPr>
              <a:t>in fishes</a:t>
            </a:r>
            <a:r>
              <a:rPr altLang="zh-CN" b="1" sz="7200" lang="en-US">
                <a:solidFill>
                  <a:srgbClr val="3399FF"/>
                </a:solidFill>
              </a:rPr>
              <a:t>.</a:t>
            </a:r>
            <a:r>
              <a:rPr altLang="zh-CN" b="1" sz="7200" lang="en-US">
                <a:solidFill>
                  <a:srgbClr val="3399FF"/>
                </a:solidFill>
              </a:rPr>
              <a:t> </a:t>
            </a:r>
            <a:endParaRPr b="1" sz="2800" lang="zh-CN-#Hans">
              <a:solidFill>
                <a:srgbClr val="3399FF"/>
              </a:solidFill>
            </a:endParaRPr>
          </a:p>
        </p:txBody>
      </p:sp>
      <p:sp>
        <p:nvSpPr>
          <p:cNvPr id="1048649" name=""/>
          <p:cNvSpPr txBox="1"/>
          <p:nvPr/>
        </p:nvSpPr>
        <p:spPr>
          <a:xfrm>
            <a:off x="8603252" y="4735829"/>
            <a:ext cx="4000000" cy="510540"/>
          </a:xfrm>
          <a:prstGeom prst="rect"/>
        </p:spPr>
        <p:txBody>
          <a:bodyPr rtlCol="0" wrap="square">
            <a:spAutoFit/>
          </a:bodyPr>
          <a:p>
            <a:r>
              <a:rPr sz="2800" lang="zh-CN">
                <a:solidFill>
                  <a:srgbClr val="000000"/>
                </a:solidFill>
              </a:rPr>
              <a:t>—</a:t>
            </a:r>
            <a:r>
              <a:rPr sz="2800" lang="zh-CN">
                <a:solidFill>
                  <a:srgbClr val="000000"/>
                </a:solidFill>
              </a:rPr>
              <a:t>—</a:t>
            </a:r>
            <a:r>
              <a:rPr altLang="zh-CN" sz="2800" lang="en-US">
                <a:solidFill>
                  <a:srgbClr val="000000"/>
                </a:solidFill>
              </a:rPr>
              <a:t>2</a:t>
            </a:r>
            <a:r>
              <a:rPr altLang="zh-CN" sz="2800" lang="en-US">
                <a:solidFill>
                  <a:srgbClr val="000000"/>
                </a:solidFill>
              </a:rPr>
              <a:t>1</a:t>
            </a:r>
            <a:r>
              <a:rPr altLang="zh-CN" sz="2800" lang="en-US">
                <a:solidFill>
                  <a:srgbClr val="000000"/>
                </a:solidFill>
              </a:rPr>
              <a:t>1</a:t>
            </a:r>
            <a:r>
              <a:rPr altLang="zh-CN" sz="2800" lang="en-US">
                <a:solidFill>
                  <a:srgbClr val="000000"/>
                </a:solidFill>
              </a:rPr>
              <a:t>1</a:t>
            </a:r>
            <a:r>
              <a:rPr altLang="zh-CN" sz="2800" lang="en-US">
                <a:solidFill>
                  <a:srgbClr val="000000"/>
                </a:solidFill>
              </a:rPr>
              <a:t>2</a:t>
            </a:r>
            <a:r>
              <a:rPr altLang="zh-CN" sz="2800" lang="en-US">
                <a:solidFill>
                  <a:srgbClr val="000000"/>
                </a:solidFill>
              </a:rPr>
              <a:t>1</a:t>
            </a:r>
            <a:r>
              <a:rPr altLang="zh-CN" sz="2800" lang="en-US">
                <a:solidFill>
                  <a:srgbClr val="000000"/>
                </a:solidFill>
              </a:rPr>
              <a:t>1</a:t>
            </a:r>
            <a:r>
              <a:rPr altLang="zh-CN" sz="2800" lang="zh-CN">
                <a:solidFill>
                  <a:srgbClr val="000000"/>
                </a:solidFill>
              </a:rPr>
              <a:t>黄源英</a:t>
            </a:r>
            <a:endParaRPr sz="2800" lang="zh-CN-#Han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167"/>
                                        </p:tgtEl>
                                        <p:attrNameLst>
                                          <p:attrName>style.visibility</p:attrName>
                                        </p:attrNameLst>
                                      </p:cBhvr>
                                      <p:to>
                                        <p:strVal val="visible"/>
                                      </p:to>
                                    </p:set>
                                    <p:anim calcmode="lin" valueType="num">
                                      <p:cBhvr additive="base">
                                        <p:cTn dur="1000" fill="hold" id="7"/>
                                        <p:tgtEl>
                                          <p:spTgt spid="2097167"/>
                                        </p:tgtEl>
                                        <p:attrNameLst>
                                          <p:attrName>ppt_x</p:attrName>
                                        </p:attrNameLst>
                                      </p:cBhvr>
                                      <p:tavLst>
                                        <p:tav tm="0">
                                          <p:val>
                                            <p:strVal val="0-#ppt_w/2"/>
                                          </p:val>
                                        </p:tav>
                                        <p:tav tm="100000">
                                          <p:val>
                                            <p:strVal val="#ppt_x"/>
                                          </p:val>
                                        </p:tav>
                                      </p:tavLst>
                                    </p:anim>
                                    <p:anim calcmode="lin" valueType="num">
                                      <p:cBhvr additive="base">
                                        <p:cTn dur="1000" fill="hold" id="8"/>
                                        <p:tgtEl>
                                          <p:spTgt spid="2097167"/>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97168"/>
                                        </p:tgtEl>
                                        <p:attrNameLst>
                                          <p:attrName>style.visibility</p:attrName>
                                        </p:attrNameLst>
                                      </p:cBhvr>
                                      <p:to>
                                        <p:strVal val="visible"/>
                                      </p:to>
                                    </p:set>
                                    <p:anim calcmode="lin" valueType="num">
                                      <p:cBhvr additive="base">
                                        <p:cTn dur="1000" fill="hold" id="11"/>
                                        <p:tgtEl>
                                          <p:spTgt spid="2097168"/>
                                        </p:tgtEl>
                                        <p:attrNameLst>
                                          <p:attrName>ppt_x</p:attrName>
                                        </p:attrNameLst>
                                      </p:cBhvr>
                                      <p:tavLst>
                                        <p:tav tm="0">
                                          <p:val>
                                            <p:strVal val="1+#ppt_w/2"/>
                                          </p:val>
                                        </p:tav>
                                        <p:tav tm="100000">
                                          <p:val>
                                            <p:strVal val="#ppt_x"/>
                                          </p:val>
                                        </p:tav>
                                      </p:tavLst>
                                    </p:anim>
                                    <p:anim calcmode="lin" valueType="num">
                                      <p:cBhvr additive="base">
                                        <p:cTn dur="1000" fill="hold" id="12"/>
                                        <p:tgtEl>
                                          <p:spTgt spid="2097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717" name="文本框 7"/>
          <p:cNvSpPr txBox="1"/>
          <p:nvPr/>
        </p:nvSpPr>
        <p:spPr>
          <a:xfrm>
            <a:off x="0" y="899159"/>
            <a:ext cx="8630863" cy="5882640"/>
          </a:xfrm>
          <a:prstGeom prst="rect"/>
          <a:noFill/>
        </p:spPr>
        <p:txBody>
          <a:bodyPr rtlCol="0" wrap="square">
            <a:spAutoFit/>
          </a:bodyPr>
          <a:p>
            <a:pPr>
              <a:lnSpc>
                <a:spcPct val="150000"/>
              </a:lnSpc>
            </a:pPr>
            <a:r>
              <a:rPr altLang="zh-CN" b="0" sz="3200" lang="en-US" smtClean="0">
                <a:solidFill>
                  <a:srgbClr val="000000"/>
                </a:solidFill>
                <a:cs typeface="+mn-ea"/>
                <a:sym typeface="+mn-lt"/>
              </a:rPr>
              <a:t>The lungfishes (Dipnoi)have true lungs. The Australian Lungfish (Ceratodontidae) is a facultative air breather with</a:t>
            </a:r>
            <a:r>
              <a:rPr altLang="zh-CN" b="0" sz="3200" lang="en-US" smtClean="0">
                <a:solidFill>
                  <a:srgbClr val="000000"/>
                </a:solidFill>
                <a:cs typeface="+mn-ea"/>
                <a:sym typeface="+mn-lt"/>
              </a:rPr>
              <a:t> </a:t>
            </a:r>
            <a:r>
              <a:rPr altLang="zh-CN" b="0" sz="3200" lang="en-US" smtClean="0">
                <a:solidFill>
                  <a:srgbClr val="000000"/>
                </a:solidFill>
                <a:cs typeface="+mn-ea"/>
                <a:sym typeface="+mn-lt"/>
              </a:rPr>
              <a:t>a single lung, whereas the African and South American lungfishes (Protopteridae and Lepidosirenidae,respectively)are both obligate air breathers with bilobed lungs (see Subclass Dipnoi, Order Ceratodo ntiformes:</a:t>
            </a:r>
            <a:r>
              <a:rPr altLang="zh-CN" b="0" sz="3200" lang="en-US" smtClean="0">
                <a:solidFill>
                  <a:srgbClr val="000000"/>
                </a:solidFill>
                <a:cs typeface="+mn-ea"/>
                <a:sym typeface="+mn-lt"/>
              </a:rPr>
              <a:t> </a:t>
            </a:r>
            <a:r>
              <a:rPr altLang="zh-CN" b="0" sz="3200" lang="en-US" smtClean="0">
                <a:solidFill>
                  <a:srgbClr val="000000"/>
                </a:solidFill>
                <a:cs typeface="+mn-ea"/>
                <a:sym typeface="+mn-lt"/>
              </a:rPr>
              <a:t>the lungfishes )</a:t>
            </a:r>
            <a:r>
              <a:rPr altLang="zh-CN" b="0" sz="3200" lang="en-US" smtClean="0">
                <a:solidFill>
                  <a:srgbClr val="000000"/>
                </a:solidFill>
                <a:cs typeface="+mn-ea"/>
                <a:sym typeface="+mn-lt"/>
              </a:rPr>
              <a:t>.</a:t>
            </a:r>
            <a:endParaRPr altLang="zh-CN" b="0" lang="en-US" smtClean="0">
              <a:solidFill>
                <a:srgbClr val="000000"/>
              </a:solidFill>
              <a:cs typeface="+mn-ea"/>
              <a:sym typeface="+mn-lt"/>
            </a:endParaRPr>
          </a:p>
        </p:txBody>
      </p:sp>
      <p:sp>
        <p:nvSpPr>
          <p:cNvPr id="1048718" name="文本框 9"/>
          <p:cNvSpPr txBox="1"/>
          <p:nvPr/>
        </p:nvSpPr>
        <p:spPr>
          <a:xfrm>
            <a:off x="-1073679" y="-38101"/>
            <a:ext cx="1213679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等线"/>
              </a:rPr>
              <a:t>lung</a:t>
            </a:r>
            <a:r>
              <a:rPr altLang="zh-CN" sz="5400" lang="en-US">
                <a:solidFill>
                  <a:srgbClr val="D66565"/>
                </a:solidFill>
                <a:latin typeface="等线"/>
              </a:rPr>
              <a:t>s</a:t>
            </a:r>
            <a:endParaRPr altLang="en-US" lang="zh-CN">
              <a:solidFill>
                <a:srgbClr val="D66565"/>
              </a:solidFill>
            </a:endParaRPr>
          </a:p>
        </p:txBody>
      </p:sp>
      <p:pic>
        <p:nvPicPr>
          <p:cNvPr id="2097181" name=""/>
          <p:cNvPicPr>
            <a:picLocks/>
          </p:cNvPicPr>
          <p:nvPr/>
        </p:nvPicPr>
        <p:blipFill>
          <a:blip xmlns:r="http://schemas.openxmlformats.org/officeDocument/2006/relationships" r:embed="rId1"/>
          <a:stretch>
            <a:fillRect/>
          </a:stretch>
        </p:blipFill>
        <p:spPr>
          <a:xfrm rot="0">
            <a:off x="8101411" y="775522"/>
            <a:ext cx="4196403" cy="2790143"/>
          </a:xfrm>
          <a:prstGeom prst="rect"/>
        </p:spPr>
      </p:pic>
      <p:pic>
        <p:nvPicPr>
          <p:cNvPr id="2097182" name=""/>
          <p:cNvPicPr>
            <a:picLocks/>
          </p:cNvPicPr>
          <p:nvPr/>
        </p:nvPicPr>
        <p:blipFill>
          <a:blip xmlns:r="http://schemas.openxmlformats.org/officeDocument/2006/relationships" r:embed="rId2"/>
          <a:stretch>
            <a:fillRect/>
          </a:stretch>
        </p:blipFill>
        <p:spPr>
          <a:xfrm rot="0">
            <a:off x="8646646" y="3429000"/>
            <a:ext cx="3359133" cy="396693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729" name="文本框 11"/>
          <p:cNvSpPr txBox="1"/>
          <p:nvPr/>
        </p:nvSpPr>
        <p:spPr>
          <a:xfrm>
            <a:off x="0" y="822960"/>
            <a:ext cx="12451005" cy="3075940"/>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l"/>
            <a:r>
              <a:rPr sz="4000"/>
              <a:t>The gi</a:t>
            </a:r>
            <a:r>
              <a:rPr altLang="zh-CN" sz="4000" lang="en-US"/>
              <a:t>l</a:t>
            </a:r>
            <a:r>
              <a:rPr sz="4000"/>
              <a:t>ls of the South American Lungfish(Lepidosiren paradoxa) are of so little value for gas or ion exchange that the respiratory physiology of this species is more similar to that of an amphibian than to most otherfishes (de Moraes et al. 2005).</a:t>
            </a:r>
            <a:endParaRPr altLang="en-US" lang="zh-CN"/>
          </a:p>
        </p:txBody>
      </p:sp>
      <p:pic>
        <p:nvPicPr>
          <p:cNvPr id="2097183" name="图片 16"/>
          <p:cNvPicPr>
            <a:picLocks noChangeAspect="1"/>
          </p:cNvPicPr>
          <p:nvPr/>
        </p:nvPicPr>
        <p:blipFill rotWithShape="1">
          <a:blip xmlns:r="http://schemas.openxmlformats.org/officeDocument/2006/relationships" r:embed="rId1"/>
          <a:srcRect l="11646" t="30294" r="44297" b="33285"/>
          <a:stretch>
            <a:fillRect/>
          </a:stretch>
        </p:blipFill>
        <p:spPr>
          <a:xfrm rot="2871092">
            <a:off x="10352286" y="13880"/>
            <a:ext cx="3679429" cy="2454905"/>
          </a:xfrm>
          <a:prstGeom prst="rect"/>
        </p:spPr>
      </p:pic>
      <p:sp>
        <p:nvSpPr>
          <p:cNvPr id="1048730" name="文本框 9"/>
          <p:cNvSpPr txBox="1"/>
          <p:nvPr/>
        </p:nvSpPr>
        <p:spPr>
          <a:xfrm>
            <a:off x="-1073679" y="-38101"/>
            <a:ext cx="1213679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等线"/>
              </a:rPr>
              <a:t>lung</a:t>
            </a:r>
            <a:r>
              <a:rPr altLang="zh-CN" sz="5400" lang="en-US">
                <a:solidFill>
                  <a:srgbClr val="D66565"/>
                </a:solidFill>
                <a:latin typeface="等线"/>
              </a:rPr>
              <a:t>s</a:t>
            </a:r>
            <a:endParaRPr altLang="en-US" lang="zh-CN">
              <a:solidFill>
                <a:srgbClr val="D66565"/>
              </a:solidFill>
            </a:endParaRPr>
          </a:p>
        </p:txBody>
      </p:sp>
      <p:pic>
        <p:nvPicPr>
          <p:cNvPr id="2097184" name=""/>
          <p:cNvPicPr>
            <a:picLocks/>
          </p:cNvPicPr>
          <p:nvPr/>
        </p:nvPicPr>
        <p:blipFill>
          <a:blip xmlns:r="http://schemas.openxmlformats.org/officeDocument/2006/relationships" r:embed="rId2"/>
          <a:srcRect l="0" t="35334" r="3748" b="0"/>
          <a:stretch>
            <a:fillRect/>
          </a:stretch>
        </p:blipFill>
        <p:spPr>
          <a:xfrm rot="0">
            <a:off x="0" y="4407890"/>
            <a:ext cx="4265681" cy="2450110"/>
          </a:xfrm>
          <a:prstGeom prst="rect"/>
        </p:spPr>
      </p:pic>
      <p:pic>
        <p:nvPicPr>
          <p:cNvPr id="2097185" name=""/>
          <p:cNvPicPr>
            <a:picLocks/>
          </p:cNvPicPr>
          <p:nvPr/>
        </p:nvPicPr>
        <p:blipFill>
          <a:blip xmlns:r="http://schemas.openxmlformats.org/officeDocument/2006/relationships" r:embed="rId3"/>
          <a:stretch>
            <a:fillRect/>
          </a:stretch>
        </p:blipFill>
        <p:spPr>
          <a:xfrm rot="0">
            <a:off x="5340866" y="4337232"/>
            <a:ext cx="6851134" cy="3882476"/>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6">
                                  <p:stCondLst>
                                    <p:cond delay="0"/>
                                  </p:stCondLst>
                                  <p:childTnLst>
                                    <p:set>
                                      <p:cBhvr>
                                        <p:cTn dur="1" fill="hold" id="6">
                                          <p:stCondLst>
                                            <p:cond delay="0"/>
                                          </p:stCondLst>
                                        </p:cTn>
                                        <p:tgtEl>
                                          <p:spTgt spid="2097183"/>
                                        </p:tgtEl>
                                        <p:attrNameLst>
                                          <p:attrName>style.visibility</p:attrName>
                                        </p:attrNameLst>
                                      </p:cBhvr>
                                      <p:to>
                                        <p:strVal val="visible"/>
                                      </p:to>
                                    </p:set>
                                    <p:anim calcmode="lin" valueType="num">
                                      <p:cBhvr additive="base">
                                        <p:cTn dur="1000" fill="hold" id="7"/>
                                        <p:tgtEl>
                                          <p:spTgt spid="2097183"/>
                                        </p:tgtEl>
                                        <p:attrNameLst>
                                          <p:attrName>ppt_x</p:attrName>
                                        </p:attrNameLst>
                                      </p:cBhvr>
                                      <p:tavLst>
                                        <p:tav tm="0">
                                          <p:val>
                                            <p:strVal val="1+#ppt_w/2"/>
                                          </p:val>
                                        </p:tav>
                                        <p:tav tm="100000">
                                          <p:val>
                                            <p:strVal val="#ppt_x"/>
                                          </p:val>
                                        </p:tav>
                                      </p:tavLst>
                                    </p:anim>
                                    <p:anim calcmode="lin" valueType="num">
                                      <p:cBhvr additive="base">
                                        <p:cTn dur="1000" fill="hold" id="8"/>
                                        <p:tgtEl>
                                          <p:spTgt spid="2097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46" name="文本框 9"/>
          <p:cNvSpPr txBox="1"/>
          <p:nvPr/>
        </p:nvSpPr>
        <p:spPr>
          <a:xfrm>
            <a:off x="-618157" y="0"/>
            <a:ext cx="1281015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ea typeface="等线"/>
              </a:rPr>
              <a:t>gas bladder</a:t>
            </a:r>
            <a:endParaRPr altLang="en-US" lang="zh-CN">
              <a:solidFill>
                <a:srgbClr val="D66565"/>
              </a:solidFill>
            </a:endParaRPr>
          </a:p>
        </p:txBody>
      </p:sp>
      <p:sp>
        <p:nvSpPr>
          <p:cNvPr id="1048647" name=""/>
          <p:cNvSpPr txBox="1"/>
          <p:nvPr/>
        </p:nvSpPr>
        <p:spPr>
          <a:xfrm>
            <a:off x="0" y="1095443"/>
            <a:ext cx="7676169" cy="4866639"/>
          </a:xfrm>
          <a:prstGeom prst="rect"/>
        </p:spPr>
        <p:txBody>
          <a:bodyPr rtlCol="0" wrap="square">
            <a:spAutoFit/>
          </a:bodyPr>
          <a:p>
            <a:r>
              <a:rPr sz="4000" lang="zh-CN-#Hans">
                <a:solidFill>
                  <a:srgbClr val="000000"/>
                </a:solidFill>
              </a:rPr>
              <a:t>Gas bladders of most fishes are not wel</a:t>
            </a:r>
            <a:r>
              <a:rPr altLang="zh-CN" sz="4000" lang="en-US">
                <a:solidFill>
                  <a:srgbClr val="000000"/>
                </a:solidFill>
              </a:rPr>
              <a:t>l</a:t>
            </a:r>
            <a:r>
              <a:rPr sz="4000" lang="zh-CN-#Hans">
                <a:solidFill>
                  <a:srgbClr val="000000"/>
                </a:solidFill>
              </a:rPr>
              <a:t> vascularized except in the regions designed for gas deposition or removal, but several air breathers have highly vascularized and subdivided gas bladders designed for gas exchange.</a:t>
            </a:r>
            <a:endParaRPr sz="2800" lang="zh-CN-#Hans">
              <a:solidFill>
                <a:srgbClr val="000000"/>
              </a:solidFill>
            </a:endParaRPr>
          </a:p>
        </p:txBody>
      </p:sp>
      <p:pic>
        <p:nvPicPr>
          <p:cNvPr id="2097209" name=""/>
          <p:cNvPicPr>
            <a:picLocks/>
          </p:cNvPicPr>
          <p:nvPr/>
        </p:nvPicPr>
        <p:blipFill>
          <a:blip xmlns:r="http://schemas.openxmlformats.org/officeDocument/2006/relationships" r:embed="rId1"/>
          <a:stretch>
            <a:fillRect/>
          </a:stretch>
        </p:blipFill>
        <p:spPr>
          <a:xfrm rot="0">
            <a:off x="7676169" y="1952904"/>
            <a:ext cx="4478821" cy="295219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843" name="文本框 9"/>
          <p:cNvSpPr txBox="1"/>
          <p:nvPr/>
        </p:nvSpPr>
        <p:spPr>
          <a:xfrm>
            <a:off x="-618157" y="0"/>
            <a:ext cx="1281015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Microsoft YaHei"/>
                <a:ea typeface="等线"/>
              </a:rPr>
              <a:t>gas bladder</a:t>
            </a:r>
            <a:endParaRPr altLang="en-US" lang="zh-CN">
              <a:solidFill>
                <a:srgbClr val="D66565"/>
              </a:solidFill>
            </a:endParaRPr>
          </a:p>
        </p:txBody>
      </p:sp>
      <p:pic>
        <p:nvPicPr>
          <p:cNvPr id="2097200" name=""/>
          <p:cNvPicPr>
            <a:picLocks/>
          </p:cNvPicPr>
          <p:nvPr/>
        </p:nvPicPr>
        <p:blipFill>
          <a:blip xmlns:r="http://schemas.openxmlformats.org/officeDocument/2006/relationships" r:embed="rId1"/>
          <a:srcRect l="7434" t="22506" r="6741" b="18922"/>
          <a:stretch>
            <a:fillRect/>
          </a:stretch>
        </p:blipFill>
        <p:spPr>
          <a:xfrm rot="0">
            <a:off x="8220131" y="5066168"/>
            <a:ext cx="3962495" cy="1791831"/>
          </a:xfrm>
          <a:prstGeom prst="rect"/>
        </p:spPr>
      </p:pic>
      <p:pic>
        <p:nvPicPr>
          <p:cNvPr id="2097204" name=""/>
          <p:cNvPicPr>
            <a:picLocks/>
          </p:cNvPicPr>
          <p:nvPr/>
        </p:nvPicPr>
        <p:blipFill>
          <a:blip xmlns:r="http://schemas.openxmlformats.org/officeDocument/2006/relationships" r:embed="rId2"/>
          <a:srcRect l="2991" t="36027" r="2576" b="30241"/>
          <a:stretch>
            <a:fillRect/>
          </a:stretch>
        </p:blipFill>
        <p:spPr>
          <a:xfrm rot="0">
            <a:off x="4233774" y="1269757"/>
            <a:ext cx="3986357" cy="1067158"/>
          </a:xfrm>
          <a:prstGeom prst="rect"/>
        </p:spPr>
      </p:pic>
      <p:pic>
        <p:nvPicPr>
          <p:cNvPr id="2097207" name=""/>
          <p:cNvPicPr>
            <a:picLocks/>
          </p:cNvPicPr>
          <p:nvPr/>
        </p:nvPicPr>
        <p:blipFill>
          <a:blip xmlns:r="http://schemas.openxmlformats.org/officeDocument/2006/relationships" r:embed="rId3"/>
          <a:srcRect l="3129" t="39589" r="0" b="31229"/>
          <a:stretch>
            <a:fillRect/>
          </a:stretch>
        </p:blipFill>
        <p:spPr>
          <a:xfrm rot="0">
            <a:off x="0" y="1085790"/>
            <a:ext cx="4156219" cy="1251126"/>
          </a:xfrm>
          <a:prstGeom prst="rect"/>
        </p:spPr>
      </p:pic>
      <p:pic>
        <p:nvPicPr>
          <p:cNvPr id="2097208" name=""/>
          <p:cNvPicPr>
            <a:picLocks/>
          </p:cNvPicPr>
          <p:nvPr/>
        </p:nvPicPr>
        <p:blipFill>
          <a:blip xmlns:r="http://schemas.openxmlformats.org/officeDocument/2006/relationships" r:embed="rId4"/>
          <a:stretch>
            <a:fillRect/>
          </a:stretch>
        </p:blipFill>
        <p:spPr>
          <a:xfrm rot="0">
            <a:off x="8220306" y="1269756"/>
            <a:ext cx="3971694" cy="3508650"/>
          </a:xfrm>
          <a:prstGeom prst="rect"/>
        </p:spPr>
      </p:pic>
      <p:sp>
        <p:nvSpPr>
          <p:cNvPr id="1048844" name=""/>
          <p:cNvSpPr txBox="1"/>
          <p:nvPr/>
        </p:nvSpPr>
        <p:spPr>
          <a:xfrm>
            <a:off x="0" y="2599086"/>
            <a:ext cx="8094753" cy="4358640"/>
          </a:xfrm>
          <a:prstGeom prst="rect"/>
        </p:spPr>
        <p:txBody>
          <a:bodyPr rtlCol="0" wrap="square">
            <a:spAutoFit/>
          </a:bodyPr>
          <a:p>
            <a:r>
              <a:rPr altLang="zh-CN" sz="3600" lang="en-US">
                <a:solidFill>
                  <a:srgbClr val="000000"/>
                </a:solidFill>
              </a:rPr>
              <a:t>These include the very large South American osteoglossiform Arapaima (Osteoglossidae), as well as the North American Bowfin (Amiidae) and gars (Lepisosteidae). the Pacific Tarpon uses its gas bladder to augment respiration when Oxygen levels in the water are low.</a:t>
            </a:r>
            <a:endParaRPr sz="2800" lang="zh-CN-#Han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pic>
        <p:nvPicPr>
          <p:cNvPr id="2097157"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4091974" cy="6324601"/>
          </a:xfrm>
          <a:prstGeom prst="rect"/>
        </p:spPr>
      </p:pic>
      <p:pic>
        <p:nvPicPr>
          <p:cNvPr id="2097158" name="图片 3"/>
          <p:cNvPicPr>
            <a:picLocks noChangeAspect="1"/>
          </p:cNvPicPr>
          <p:nvPr/>
        </p:nvPicPr>
        <p:blipFill rotWithShape="1">
          <a:blip xmlns:r="http://schemas.openxmlformats.org/officeDocument/2006/relationships" r:embed="rId2"/>
          <a:srcRect r="38146" b="33285"/>
          <a:stretch>
            <a:fillRect/>
          </a:stretch>
        </p:blipFill>
        <p:spPr>
          <a:xfrm>
            <a:off x="10384841" y="3124199"/>
            <a:ext cx="1845260" cy="3733801"/>
          </a:xfrm>
          <a:prstGeom prst="rect"/>
        </p:spPr>
      </p:pic>
      <p:sp>
        <p:nvSpPr>
          <p:cNvPr id="1048620" name="文本框 23"/>
          <p:cNvSpPr txBox="1"/>
          <p:nvPr/>
        </p:nvSpPr>
        <p:spPr>
          <a:xfrm>
            <a:off x="1699264" y="574156"/>
            <a:ext cx="4633018" cy="5100086"/>
          </a:xfrm>
          <a:prstGeom prst="rect"/>
          <a:noFill/>
        </p:spPr>
        <p:txBody>
          <a:bodyPr anchor="ctr"/>
          <a:p>
            <a:pPr algn="ctr" defTabSz="914400" eaLnBrk="1" fontAlgn="t" hangingPunct="1" indent="0" latinLnBrk="0" lvl="0" marL="0" marR="0" rtl="0">
              <a:lnSpc>
                <a:spcPct val="100000"/>
              </a:lnSpc>
              <a:spcBef>
                <a:spcPts val="0"/>
              </a:spcBef>
              <a:spcAft>
                <a:spcPts val="0"/>
              </a:spcAft>
              <a:buClrTx/>
              <a:buSzTx/>
              <a:buFontTx/>
              <a:buNone/>
            </a:pPr>
            <a:r>
              <a:rPr sz="4800"/>
              <a:t>The intestinal wall is thin and the blood vessels are abundant. </a:t>
            </a:r>
            <a:endParaRPr altLang="en-US" lang="zh-CN"/>
          </a:p>
        </p:txBody>
      </p:sp>
      <p:sp>
        <p:nvSpPr>
          <p:cNvPr id="1048621" name="文本框 9"/>
          <p:cNvSpPr txBox="1"/>
          <p:nvPr/>
        </p:nvSpPr>
        <p:spPr>
          <a:xfrm>
            <a:off x="-618157" y="0"/>
            <a:ext cx="1281015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Microsoft YaHei"/>
                <a:ea typeface="等线"/>
              </a:rPr>
              <a:t>intestine</a:t>
            </a:r>
            <a:endParaRPr altLang="en-US" lang="zh-CN">
              <a:solidFill>
                <a:srgbClr val="D66565"/>
              </a:solidFill>
            </a:endParaRPr>
          </a:p>
        </p:txBody>
      </p:sp>
      <p:pic>
        <p:nvPicPr>
          <p:cNvPr id="2097159" name=""/>
          <p:cNvPicPr>
            <a:picLocks/>
          </p:cNvPicPr>
          <p:nvPr/>
        </p:nvPicPr>
        <p:blipFill>
          <a:blip xmlns:r="http://schemas.openxmlformats.org/officeDocument/2006/relationships" r:embed="rId3"/>
          <a:srcRect l="0" t="0" r="11810" b="11810"/>
          <a:stretch>
            <a:fillRect/>
          </a:stretch>
        </p:blipFill>
        <p:spPr>
          <a:xfrm rot="0">
            <a:off x="6332282" y="1167948"/>
            <a:ext cx="5220509" cy="391250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157"/>
                                        </p:tgtEl>
                                        <p:attrNameLst>
                                          <p:attrName>style.visibility</p:attrName>
                                        </p:attrNameLst>
                                      </p:cBhvr>
                                      <p:to>
                                        <p:strVal val="visible"/>
                                      </p:to>
                                    </p:set>
                                    <p:anim calcmode="lin" valueType="num">
                                      <p:cBhvr additive="base">
                                        <p:cTn dur="1000" fill="hold" id="7"/>
                                        <p:tgtEl>
                                          <p:spTgt spid="2097157"/>
                                        </p:tgtEl>
                                        <p:attrNameLst>
                                          <p:attrName>ppt_x</p:attrName>
                                        </p:attrNameLst>
                                      </p:cBhvr>
                                      <p:tavLst>
                                        <p:tav tm="0">
                                          <p:val>
                                            <p:strVal val="0-#ppt_w/2"/>
                                          </p:val>
                                        </p:tav>
                                        <p:tav tm="100000">
                                          <p:val>
                                            <p:strVal val="#ppt_x"/>
                                          </p:val>
                                        </p:tav>
                                      </p:tavLst>
                                    </p:anim>
                                    <p:anim calcmode="lin" valueType="num">
                                      <p:cBhvr additive="base">
                                        <p:cTn dur="1000" fill="hold" id="8"/>
                                        <p:tgtEl>
                                          <p:spTgt spid="2097157"/>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97158"/>
                                        </p:tgtEl>
                                        <p:attrNameLst>
                                          <p:attrName>style.visibility</p:attrName>
                                        </p:attrNameLst>
                                      </p:cBhvr>
                                      <p:to>
                                        <p:strVal val="visible"/>
                                      </p:to>
                                    </p:set>
                                    <p:anim calcmode="lin" valueType="num">
                                      <p:cBhvr additive="base">
                                        <p:cTn dur="1000" fill="hold" id="11"/>
                                        <p:tgtEl>
                                          <p:spTgt spid="2097158"/>
                                        </p:tgtEl>
                                        <p:attrNameLst>
                                          <p:attrName>ppt_x</p:attrName>
                                        </p:attrNameLst>
                                      </p:cBhvr>
                                      <p:tavLst>
                                        <p:tav tm="0">
                                          <p:val>
                                            <p:strVal val="1+#ppt_w/2"/>
                                          </p:val>
                                        </p:tav>
                                        <p:tav tm="100000">
                                          <p:val>
                                            <p:strVal val="#ppt_x"/>
                                          </p:val>
                                        </p:tav>
                                      </p:tavLst>
                                    </p:anim>
                                    <p:anim calcmode="lin" valueType="num">
                                      <p:cBhvr additive="base">
                                        <p:cTn dur="1000" fill="hold" id="12"/>
                                        <p:tgtEl>
                                          <p:spTgt spid="2097158"/>
                                        </p:tgtEl>
                                        <p:attrNameLst>
                                          <p:attrName>ppt_y</p:attrName>
                                        </p:attrNameLst>
                                      </p:cBhvr>
                                      <p:tavLst>
                                        <p:tav tm="0">
                                          <p:val>
                                            <p:strVal val="1+#ppt_h/2"/>
                                          </p:val>
                                        </p:tav>
                                        <p:tav tm="100000">
                                          <p:val>
                                            <p:strVal val="#ppt_y"/>
                                          </p:val>
                                        </p:tav>
                                      </p:tavLst>
                                    </p:anim>
                                  </p:childTnLst>
                                </p:cTn>
                              </p:par>
                            </p:childTnLst>
                          </p:cTn>
                        </p:par>
                        <p:par>
                          <p:cTn fill="hold" id="21">
                            <p:stCondLst>
                              <p:cond delay="2400"/>
                            </p:stCondLst>
                            <p:childTnLst>
                              <p:par>
                                <p:cTn fill="hold" grpId="0" id="22" nodeType="afterEffect" presetClass="entr" presetID="42" presetSubtype="0">
                                  <p:stCondLst>
                                    <p:cond delay="0"/>
                                  </p:stCondLst>
                                  <p:childTnLst>
                                    <p:set>
                                      <p:cBhvr>
                                        <p:cTn dur="1" fill="hold" id="23">
                                          <p:stCondLst>
                                            <p:cond delay="0"/>
                                          </p:stCondLst>
                                        </p:cTn>
                                        <p:tgtEl>
                                          <p:spTgt spid="1048620"/>
                                        </p:tgtEl>
                                        <p:attrNameLst>
                                          <p:attrName>style.visibility</p:attrName>
                                        </p:attrNameLst>
                                      </p:cBhvr>
                                      <p:to>
                                        <p:strVal val="visible"/>
                                      </p:to>
                                    </p:set>
                                    <p:animEffect transition="in" filter="fade">
                                      <p:cBhvr>
                                        <p:cTn dur="500" id="24"/>
                                        <p:tgtEl>
                                          <p:spTgt spid="1048620"/>
                                        </p:tgtEl>
                                      </p:cBhvr>
                                    </p:animEffect>
                                    <p:anim calcmode="lin" valueType="num">
                                      <p:cBhvr>
                                        <p:cTn dur="500" fill="hold" id="25"/>
                                        <p:tgtEl>
                                          <p:spTgt spid="1048620"/>
                                        </p:tgtEl>
                                        <p:attrNameLst>
                                          <p:attrName>ppt_x</p:attrName>
                                        </p:attrNameLst>
                                      </p:cBhvr>
                                      <p:tavLst>
                                        <p:tav tm="0">
                                          <p:val>
                                            <p:strVal val="#ppt_x"/>
                                          </p:val>
                                        </p:tav>
                                        <p:tav tm="100000">
                                          <p:val>
                                            <p:strVal val="#ppt_x"/>
                                          </p:val>
                                        </p:tav>
                                      </p:tavLst>
                                    </p:anim>
                                    <p:anim calcmode="lin" valueType="num">
                                      <p:cBhvr>
                                        <p:cTn dur="500" fill="hold" id="26"/>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02" name=""/>
          <p:cNvSpPr>
            <a:spLocks noGrp="1"/>
          </p:cNvSpPr>
          <p:nvPr>
            <p:ph type="body" sz="half" idx="2"/>
          </p:nvPr>
        </p:nvSpPr>
        <p:spPr>
          <a:xfrm>
            <a:off x="121098" y="891541"/>
            <a:ext cx="3932237" cy="3811588"/>
          </a:xfrm>
        </p:spPr>
        <p:txBody>
          <a:bodyPr>
            <a:noAutofit/>
          </a:bodyPr>
          <a:p>
            <a:r>
              <a:rPr altLang="zh-CN" sz="4400" lang="en-US"/>
              <a:t>For example, if the loach does not eat in summer, the intestinal epithelium becomes squamous epithelium.</a:t>
            </a:r>
            <a:endParaRPr lang="zh-CN-#Hans"/>
          </a:p>
        </p:txBody>
      </p:sp>
      <p:sp>
        <p:nvSpPr>
          <p:cNvPr id="1048603" name="文本框 9"/>
          <p:cNvSpPr txBox="1"/>
          <p:nvPr/>
        </p:nvSpPr>
        <p:spPr>
          <a:xfrm>
            <a:off x="-1008753" y="0"/>
            <a:ext cx="1281015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Microsoft YaHei"/>
                <a:ea typeface="等线"/>
              </a:rPr>
              <a:t>intestine</a:t>
            </a:r>
            <a:endParaRPr altLang="en-US" lang="zh-CN">
              <a:solidFill>
                <a:srgbClr val="D66565"/>
              </a:solidFill>
            </a:endParaRPr>
          </a:p>
        </p:txBody>
      </p:sp>
      <p:pic>
        <p:nvPicPr>
          <p:cNvPr id="2097153" name=""/>
          <p:cNvPicPr>
            <a:picLocks/>
          </p:cNvPicPr>
          <p:nvPr/>
        </p:nvPicPr>
        <p:blipFill>
          <a:blip xmlns:r="http://schemas.openxmlformats.org/officeDocument/2006/relationships" r:embed="rId1"/>
          <a:stretch>
            <a:fillRect/>
          </a:stretch>
        </p:blipFill>
        <p:spPr>
          <a:xfrm rot="0">
            <a:off x="4053335" y="891540"/>
            <a:ext cx="8104909" cy="564126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87" name=""/>
          <p:cNvSpPr>
            <a:spLocks noGrp="1"/>
          </p:cNvSpPr>
          <p:nvPr>
            <p:ph type="body" sz="half" idx="2"/>
          </p:nvPr>
        </p:nvSpPr>
        <p:spPr>
          <a:xfrm>
            <a:off x="0" y="694930"/>
            <a:ext cx="5062484" cy="3470971"/>
          </a:xfrm>
        </p:spPr>
        <p:txBody>
          <a:bodyPr>
            <a:noAutofit/>
          </a:bodyPr>
          <a:p>
            <a:r>
              <a:rPr sz="4000"/>
              <a:t>Vascular lymphatics appear between the ce</a:t>
            </a:r>
            <a:r>
              <a:rPr altLang="zh-CN" sz="4000" lang="en-US"/>
              <a:t>l</a:t>
            </a:r>
            <a:r>
              <a:rPr sz="4000"/>
              <a:t>ls.Oxygen is swallowed to complete the gas exchange in the intestine.The remaining oxygen and carbon dioxide are discharged from the anus.</a:t>
            </a:r>
            <a:endParaRPr lang="zh-CN-#Hans"/>
          </a:p>
        </p:txBody>
      </p:sp>
      <p:sp>
        <p:nvSpPr>
          <p:cNvPr id="1048588" name="文本框 9"/>
          <p:cNvSpPr txBox="1"/>
          <p:nvPr/>
        </p:nvSpPr>
        <p:spPr>
          <a:xfrm>
            <a:off x="-1008753" y="0"/>
            <a:ext cx="1281015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Microsoft YaHei"/>
                <a:ea typeface="等线"/>
              </a:rPr>
              <a:t>intestine</a:t>
            </a:r>
            <a:endParaRPr altLang="en-US" lang="zh-CN">
              <a:solidFill>
                <a:srgbClr val="D66565"/>
              </a:solidFill>
            </a:endParaRPr>
          </a:p>
        </p:txBody>
      </p:sp>
      <p:pic>
        <p:nvPicPr>
          <p:cNvPr id="2097191" name=""/>
          <p:cNvPicPr>
            <a:picLocks/>
          </p:cNvPicPr>
          <p:nvPr/>
        </p:nvPicPr>
        <p:blipFill>
          <a:blip xmlns:r="http://schemas.openxmlformats.org/officeDocument/2006/relationships" r:embed="rId1"/>
          <a:stretch>
            <a:fillRect/>
          </a:stretch>
        </p:blipFill>
        <p:spPr>
          <a:xfrm rot="0">
            <a:off x="5448882" y="886134"/>
            <a:ext cx="6692085" cy="3377015"/>
          </a:xfrm>
          <a:prstGeom prst="rect"/>
        </p:spPr>
      </p:pic>
      <p:pic>
        <p:nvPicPr>
          <p:cNvPr id="2097192" name=""/>
          <p:cNvPicPr>
            <a:picLocks/>
          </p:cNvPicPr>
          <p:nvPr/>
        </p:nvPicPr>
        <p:blipFill>
          <a:blip xmlns:r="http://schemas.openxmlformats.org/officeDocument/2006/relationships" r:embed="rId2"/>
          <a:stretch>
            <a:fillRect/>
          </a:stretch>
        </p:blipFill>
        <p:spPr>
          <a:xfrm rot="0">
            <a:off x="4797070" y="4642598"/>
            <a:ext cx="7394929" cy="221540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9" name="文本框 7"/>
          <p:cNvSpPr txBox="1"/>
          <p:nvPr/>
        </p:nvSpPr>
        <p:spPr>
          <a:xfrm>
            <a:off x="0" y="200428"/>
            <a:ext cx="11044461" cy="751840"/>
          </a:xfrm>
          <a:prstGeom prst="rect"/>
          <a:noFill/>
        </p:spPr>
        <p:txBody>
          <a:bodyPr rtlCol="0" wrap="square">
            <a:spAutoFit/>
          </a:bodyPr>
          <a:p>
            <a:r>
              <a:rPr sz="4400">
                <a:solidFill>
                  <a:srgbClr val="D66565"/>
                </a:solidFill>
              </a:rPr>
              <a:t>◆B. structures of the head and pharynx</a:t>
            </a:r>
            <a:endParaRPr altLang="en-US" lang="zh-CN">
              <a:solidFill>
                <a:srgbClr val="D66565"/>
              </a:solidFill>
            </a:endParaRPr>
          </a:p>
        </p:txBody>
      </p:sp>
      <p:cxnSp>
        <p:nvCxnSpPr>
          <p:cNvPr id="3145728" name="直接连接符 14"/>
          <p:cNvCxnSpPr>
            <a:cxnSpLocks/>
          </p:cNvCxnSpPr>
          <p:nvPr/>
        </p:nvCxnSpPr>
        <p:spPr>
          <a:xfrm>
            <a:off x="4523359" y="1920310"/>
            <a:ext cx="3081780" cy="2979241"/>
          </a:xfrm>
          <a:prstGeom prst="line"/>
          <a:noFill/>
          <a:ln w="6350" cap="flat" cmpd="sng" algn="ctr">
            <a:solidFill>
              <a:srgbClr val="5E687C"/>
            </a:solidFill>
            <a:prstDash val="solid"/>
            <a:miter lim="800000"/>
          </a:ln>
          <a:effectLst/>
        </p:spPr>
      </p:cxnSp>
      <p:sp>
        <p:nvSpPr>
          <p:cNvPr id="1048600" name=""/>
          <p:cNvSpPr txBox="1"/>
          <p:nvPr/>
        </p:nvSpPr>
        <p:spPr>
          <a:xfrm>
            <a:off x="2317818" y="805098"/>
            <a:ext cx="10574642" cy="510541"/>
          </a:xfrm>
          <a:prstGeom prst="rect"/>
        </p:spPr>
        <p:txBody>
          <a:bodyPr rtlCol="0" wrap="square">
            <a:spAutoFit/>
          </a:bodyPr>
          <a:p>
            <a:r>
              <a:rPr altLang="zh-CN" sz="2800" lang="en-US">
                <a:solidFill>
                  <a:srgbClr val="000000"/>
                </a:solidFill>
              </a:rPr>
              <a:t>such as modifications of the gills, mouth, pharynx,or opercles</a:t>
            </a:r>
            <a:endParaRPr sz="2800" lang="zh-CN-#Hans">
              <a:solidFill>
                <a:srgbClr val="000000"/>
              </a:solidFill>
            </a:endParaRPr>
          </a:p>
        </p:txBody>
      </p:sp>
      <p:sp>
        <p:nvSpPr>
          <p:cNvPr id="1048601" name=""/>
          <p:cNvSpPr txBox="1"/>
          <p:nvPr/>
        </p:nvSpPr>
        <p:spPr>
          <a:xfrm>
            <a:off x="0" y="1315639"/>
            <a:ext cx="6341213" cy="5463540"/>
          </a:xfrm>
          <a:prstGeom prst="rect"/>
        </p:spPr>
        <p:txBody>
          <a:bodyPr rtlCol="0" wrap="square">
            <a:spAutoFit/>
          </a:bodyPr>
          <a:p>
            <a:r>
              <a:rPr sz="4000" lang="zh-CN-#Hans">
                <a:solidFill>
                  <a:srgbClr val="000000"/>
                </a:solidFill>
              </a:rPr>
              <a:t>Freshwater air-breathing fishes show a wide array of adaptations for aerial gas exchange. Gills are not well suitedfor aerial respiration because they col</a:t>
            </a:r>
            <a:r>
              <a:rPr altLang="zh-CN" sz="4000" lang="en-US">
                <a:solidFill>
                  <a:srgbClr val="000000"/>
                </a:solidFill>
              </a:rPr>
              <a:t>l</a:t>
            </a:r>
            <a:r>
              <a:rPr sz="4000" lang="zh-CN-#Hans">
                <a:solidFill>
                  <a:srgbClr val="000000"/>
                </a:solidFill>
              </a:rPr>
              <a:t>apse and stick together when not supported by the buoyancy of water.</a:t>
            </a:r>
            <a:endParaRPr sz="2800" lang="zh-CN-#Hans">
              <a:solidFill>
                <a:srgbClr val="000000"/>
              </a:solidFill>
            </a:endParaRPr>
          </a:p>
        </p:txBody>
      </p:sp>
      <p:pic>
        <p:nvPicPr>
          <p:cNvPr id="2097152" name=""/>
          <p:cNvPicPr>
            <a:picLocks/>
          </p:cNvPicPr>
          <p:nvPr/>
        </p:nvPicPr>
        <p:blipFill>
          <a:blip xmlns:r="http://schemas.openxmlformats.org/officeDocument/2006/relationships" r:embed="rId1"/>
          <a:srcRect l="0" t="0" r="9496" b="9496"/>
          <a:stretch>
            <a:fillRect/>
          </a:stretch>
        </p:blipFill>
        <p:spPr>
          <a:xfrm rot="0">
            <a:off x="8130756" y="1315639"/>
            <a:ext cx="4006709" cy="2576375"/>
          </a:xfrm>
          <a:prstGeom prst="rect"/>
        </p:spPr>
      </p:pic>
      <p:pic>
        <p:nvPicPr>
          <p:cNvPr id="2097193" name=""/>
          <p:cNvPicPr>
            <a:picLocks/>
          </p:cNvPicPr>
          <p:nvPr/>
        </p:nvPicPr>
        <p:blipFill>
          <a:blip xmlns:r="http://schemas.openxmlformats.org/officeDocument/2006/relationships" r:embed="rId2"/>
          <a:stretch>
            <a:fillRect/>
          </a:stretch>
        </p:blipFill>
        <p:spPr>
          <a:xfrm rot="0">
            <a:off x="8018696" y="3891730"/>
            <a:ext cx="4118769" cy="288744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pic>
        <p:nvPicPr>
          <p:cNvPr id="2097154" name="图片 13"/>
          <p:cNvPicPr>
            <a:picLocks noChangeAspect="1"/>
          </p:cNvPicPr>
          <p:nvPr/>
        </p:nvPicPr>
        <p:blipFill>
          <a:blip xmlns:r="http://schemas.openxmlformats.org/officeDocument/2006/relationships" r:embed="rId1" cstate="screen">
            <a:duotone>
              <a:schemeClr val="accent1">
                <a:shade val="45000"/>
                <a:satMod val="135000"/>
              </a:schemeClr>
              <a:prstClr val="white"/>
            </a:duotone>
          </a:blip>
          <a:stretch>
            <a:fillRect/>
          </a:stretch>
        </p:blipFill>
        <p:spPr>
          <a:xfrm rot="2700000">
            <a:off x="9983803" y="5913510"/>
            <a:ext cx="3070224" cy="1650221"/>
          </a:xfrm>
          <a:prstGeom prst="rect"/>
        </p:spPr>
      </p:pic>
      <p:sp>
        <p:nvSpPr>
          <p:cNvPr id="1048614" name=""/>
          <p:cNvSpPr txBox="1"/>
          <p:nvPr/>
        </p:nvSpPr>
        <p:spPr>
          <a:xfrm>
            <a:off x="4899668" y="246380"/>
            <a:ext cx="7292332" cy="6492240"/>
          </a:xfrm>
          <a:prstGeom prst="rect"/>
        </p:spPr>
        <p:txBody>
          <a:bodyPr rtlCol="0"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zh-CN-#Hans">
                <a:solidFill>
                  <a:srgbClr val="000000"/>
                </a:solidFill>
                <a:latin typeface="Microsoft YaHei"/>
              </a:rPr>
              <a:t>There are, however, a few fishes that have modified gil</a:t>
            </a:r>
            <a:r>
              <a:rPr altLang="zh-CN" sz="3600" lang="en-US">
                <a:solidFill>
                  <a:srgbClr val="000000"/>
                </a:solidFill>
                <a:latin typeface="Microsoft YaHei"/>
              </a:rPr>
              <a:t>l</a:t>
            </a:r>
            <a:r>
              <a:rPr altLang="zh-CN" sz="3600" lang="en-US">
                <a:solidFill>
                  <a:srgbClr val="000000"/>
                </a:solidFill>
                <a:latin typeface="Microsoft YaHei"/>
              </a:rPr>
              <a:t> </a:t>
            </a:r>
            <a:r>
              <a:rPr sz="3600" lang="zh-CN-#Hans">
                <a:solidFill>
                  <a:srgbClr val="000000"/>
                </a:solidFill>
                <a:latin typeface="Microsoft YaHei"/>
              </a:rPr>
              <a:t>structures that assist with aerial res</a:t>
            </a:r>
            <a:r>
              <a:rPr altLang="zh-CN" sz="3600" lang="en-US">
                <a:solidFill>
                  <a:srgbClr val="000000"/>
                </a:solidFill>
                <a:latin typeface="Microsoft YaHei"/>
              </a:rPr>
              <a:t>p</a:t>
            </a:r>
            <a:r>
              <a:rPr sz="3600" lang="zh-CN-#Hans">
                <a:solidFill>
                  <a:srgbClr val="000000"/>
                </a:solidFill>
                <a:latin typeface="Microsoft YaHei"/>
              </a:rPr>
              <a:t>iration, such as the modified treelike branches found above gill arches two and four of the Walking Catfish (Clar</a:t>
            </a:r>
            <a:r>
              <a:rPr altLang="zh-CN" sz="3600" lang="en-US">
                <a:solidFill>
                  <a:srgbClr val="000000"/>
                </a:solidFill>
                <a:latin typeface="Microsoft YaHei"/>
              </a:rPr>
              <a:t>i</a:t>
            </a:r>
            <a:r>
              <a:rPr sz="3600" lang="zh-CN-#Hans">
                <a:solidFill>
                  <a:srgbClr val="000000"/>
                </a:solidFill>
                <a:latin typeface="Microsoft YaHei"/>
              </a:rPr>
              <a:t>idae)or the complex plate likeoutgrowths of the gi</a:t>
            </a:r>
            <a:r>
              <a:rPr altLang="zh-CN" sz="3600" lang="en-US">
                <a:solidFill>
                  <a:srgbClr val="000000"/>
                </a:solidFill>
                <a:latin typeface="Microsoft YaHei"/>
              </a:rPr>
              <a:t>l</a:t>
            </a:r>
            <a:r>
              <a:rPr sz="3600" lang="zh-CN-#Hans">
                <a:solidFill>
                  <a:srgbClr val="000000"/>
                </a:solidFill>
                <a:latin typeface="Microsoft YaHei"/>
              </a:rPr>
              <a:t>l arches of anabantoids such as the Giant Gourami (Osphronemidae) and several other Asian perciforms(Fig. 5.4). </a:t>
            </a:r>
            <a:endParaRPr sz="2800" lang="zh-CN-#Hans">
              <a:solidFill>
                <a:srgbClr val="000000"/>
              </a:solidFill>
            </a:endParaRPr>
          </a:p>
        </p:txBody>
      </p:sp>
      <p:pic>
        <p:nvPicPr>
          <p:cNvPr id="2097155" name=""/>
          <p:cNvPicPr>
            <a:picLocks/>
          </p:cNvPicPr>
          <p:nvPr/>
        </p:nvPicPr>
        <p:blipFill>
          <a:blip xmlns:r="http://schemas.openxmlformats.org/officeDocument/2006/relationships" r:embed="rId2"/>
          <a:stretch>
            <a:fillRect/>
          </a:stretch>
        </p:blipFill>
        <p:spPr>
          <a:xfrm rot="0">
            <a:off x="0" y="0"/>
            <a:ext cx="4923622" cy="3174474"/>
          </a:xfrm>
          <a:prstGeom prst="rect"/>
        </p:spPr>
      </p:pic>
      <p:pic>
        <p:nvPicPr>
          <p:cNvPr id="2097156" name=""/>
          <p:cNvPicPr>
            <a:picLocks/>
          </p:cNvPicPr>
          <p:nvPr/>
        </p:nvPicPr>
        <p:blipFill>
          <a:blip xmlns:r="http://schemas.openxmlformats.org/officeDocument/2006/relationships" r:embed="rId3"/>
          <a:stretch>
            <a:fillRect/>
          </a:stretch>
        </p:blipFill>
        <p:spPr>
          <a:xfrm rot="0">
            <a:off x="0" y="3225040"/>
            <a:ext cx="4800697" cy="351358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pic>
        <p:nvPicPr>
          <p:cNvPr id="2097194" name=""/>
          <p:cNvPicPr>
            <a:picLocks/>
          </p:cNvPicPr>
          <p:nvPr/>
        </p:nvPicPr>
        <p:blipFill>
          <a:blip xmlns:r="http://schemas.openxmlformats.org/officeDocument/2006/relationships" r:embed="rId1"/>
          <a:srcRect l="0" t="-323" r="-4132" b="36129"/>
          <a:stretch>
            <a:fillRect/>
          </a:stretch>
        </p:blipFill>
        <p:spPr>
          <a:xfrm rot="0">
            <a:off x="326644" y="0"/>
            <a:ext cx="11854061" cy="685760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169"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6670968" cy="6324601"/>
          </a:xfrm>
          <a:prstGeom prst="rect"/>
        </p:spPr>
      </p:pic>
      <p:pic>
        <p:nvPicPr>
          <p:cNvPr id="2097170" name="图片 3"/>
          <p:cNvPicPr>
            <a:picLocks noChangeAspect="1"/>
          </p:cNvPicPr>
          <p:nvPr/>
        </p:nvPicPr>
        <p:blipFill rotWithShape="1">
          <a:blip xmlns:r="http://schemas.openxmlformats.org/officeDocument/2006/relationships" r:embed="rId2"/>
          <a:srcRect r="38146" b="33285"/>
          <a:stretch>
            <a:fillRect/>
          </a:stretch>
        </p:blipFill>
        <p:spPr>
          <a:xfrm>
            <a:off x="7897301" y="3124199"/>
            <a:ext cx="4332800" cy="3733801"/>
          </a:xfrm>
          <a:prstGeom prst="rect"/>
        </p:spPr>
      </p:pic>
      <p:grpSp>
        <p:nvGrpSpPr>
          <p:cNvPr id="70" name="组合 4"/>
          <p:cNvGrpSpPr/>
          <p:nvPr/>
        </p:nvGrpSpPr>
        <p:grpSpPr>
          <a:xfrm>
            <a:off x="4455523" y="203831"/>
            <a:ext cx="4890462" cy="688340"/>
            <a:chOff x="6810816" y="1287145"/>
            <a:chExt cx="4890462" cy="688340"/>
          </a:xfrm>
        </p:grpSpPr>
        <p:sp>
          <p:nvSpPr>
            <p:cNvPr id="1048650" name="文本框 26"/>
            <p:cNvSpPr txBox="1"/>
            <p:nvPr/>
          </p:nvSpPr>
          <p:spPr>
            <a:xfrm>
              <a:off x="7762179" y="1287145"/>
              <a:ext cx="3939099" cy="688339"/>
            </a:xfrm>
            <a:prstGeom prst="rect"/>
            <a:noFill/>
          </p:spPr>
          <p:txBody>
            <a:bodyPr rtlCol="0" wrap="square">
              <a:spAutoFit/>
            </a:bodyPr>
            <a:lstStyle>
              <a:defPPr>
                <a:defRPr lang="zh-CN"/>
              </a:defPPr>
              <a:lvl1pPr algn="ctr" fontAlgn="auto" indent="0" lvl="0" marR="0">
                <a:lnSpc>
                  <a:spcPct val="100000"/>
                </a:lnSpc>
                <a:spcBef>
                  <a:spcPts val="0"/>
                </a:spcBef>
                <a:spcAft>
                  <a:spcPts val="0"/>
                </a:spcAft>
                <a:buClrTx/>
                <a:buSzTx/>
                <a:buFontTx/>
                <a:buNone/>
                <a:defRPr baseline="0" b="0" cap="none" sz="3600" i="0" kumimoji="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defRPr>
              </a:lvl1pPr>
            </a:lstStyle>
            <a:p>
              <a:pPr algn="l"/>
              <a:r>
                <a:rPr altLang="zh-CN" b="1" sz="4000" lang="en-US"/>
                <a:t>I</a:t>
              </a:r>
              <a:r>
                <a:rPr altLang="zh-CN" b="1" sz="4000" lang="en-US"/>
                <a:t>n</a:t>
              </a:r>
              <a:r>
                <a:rPr altLang="zh-CN" b="1" sz="4000" lang="en-US"/>
                <a:t>t</a:t>
              </a:r>
              <a:r>
                <a:rPr b="1" sz="4000"/>
                <a:t>roduction</a:t>
              </a:r>
              <a:endParaRPr altLang="en-US" b="1" lang="zh-CN"/>
            </a:p>
          </p:txBody>
        </p:sp>
        <p:sp>
          <p:nvSpPr>
            <p:cNvPr id="1048651" name="文本框 27"/>
            <p:cNvSpPr txBox="1"/>
            <p:nvPr/>
          </p:nvSpPr>
          <p:spPr>
            <a:xfrm>
              <a:off x="6810816" y="1287145"/>
              <a:ext cx="795655" cy="688340"/>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dirty="0" sz="4000" i="0" kern="1200" kumimoji="0" lang="en-US" noProof="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sym typeface="+mn-ea"/>
                </a:rPr>
                <a:t>01</a:t>
              </a:r>
              <a:endParaRPr altLang="zh-CN" baseline="0" b="1" cap="none" dirty="0" sz="4000" i="0" kern="1200" kumimoji="0" lang="en-US" noProof="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sym typeface="+mn-ea"/>
              </a:endParaRPr>
            </a:p>
          </p:txBody>
        </p:sp>
      </p:grpSp>
      <p:sp>
        <p:nvSpPr>
          <p:cNvPr id="1048652" name="文本框 25"/>
          <p:cNvSpPr txBox="1"/>
          <p:nvPr/>
        </p:nvSpPr>
        <p:spPr>
          <a:xfrm>
            <a:off x="5251178" y="2622863"/>
            <a:ext cx="7231591" cy="574040"/>
          </a:xfrm>
          <a:prstGeom prst="rect"/>
          <a:noFill/>
        </p:spPr>
        <p:txBody>
          <a:bodyPr rtlCol="0" wrap="square">
            <a:spAutoFit/>
          </a:bodyPr>
          <a:lstStyle>
            <a:defPPr>
              <a:defRPr lang="zh-CN"/>
            </a:defPPr>
            <a:lvl1pPr algn="ctr" fontAlgn="auto" indent="0" lvl="0" marR="0">
              <a:lnSpc>
                <a:spcPct val="100000"/>
              </a:lnSpc>
              <a:spcBef>
                <a:spcPts val="0"/>
              </a:spcBef>
              <a:spcAft>
                <a:spcPts val="0"/>
              </a:spcAft>
              <a:buClrTx/>
              <a:buSzTx/>
              <a:buFontTx/>
              <a:buNone/>
              <a:defRPr baseline="0" b="0" cap="none" sz="3600" i="0" kumimoji="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defRPr>
            </a:lvl1pPr>
          </a:lstStyle>
          <a:p>
            <a:pPr algn="l"/>
            <a:r>
              <a:rPr altLang="zh-CN" b="1" sz="3200" lang="zh-CN"/>
              <a:t>•</a:t>
            </a:r>
            <a:r>
              <a:rPr altLang="zh-CN" b="1" sz="3200" lang="en-US"/>
              <a:t> </a:t>
            </a:r>
            <a:r>
              <a:rPr altLang="zh-CN" b="1" sz="3200" lang="en-US"/>
              <a:t>D</a:t>
            </a:r>
            <a:r>
              <a:rPr altLang="zh-CN" b="1" sz="3200" lang="en-US"/>
              <a:t>e</a:t>
            </a:r>
            <a:r>
              <a:rPr altLang="en-US" b="1" sz="3200" lang="zh-CN"/>
              <a:t>rived from the gut</a:t>
            </a:r>
            <a:endParaRPr altLang="en-US" b="1" lang="zh-CN"/>
          </a:p>
        </p:txBody>
      </p:sp>
      <p:sp>
        <p:nvSpPr>
          <p:cNvPr id="1048653" name="文本框 31"/>
          <p:cNvSpPr txBox="1"/>
          <p:nvPr/>
        </p:nvSpPr>
        <p:spPr>
          <a:xfrm>
            <a:off x="5251178" y="3806980"/>
            <a:ext cx="10451490" cy="574040"/>
          </a:xfrm>
          <a:prstGeom prst="rect"/>
          <a:noFill/>
        </p:spPr>
        <p:txBody>
          <a:bodyPr rtlCol="0" wrap="square">
            <a:spAutoFit/>
          </a:bodyPr>
          <a:lstStyle>
            <a:defPPr>
              <a:defRPr lang="zh-CN"/>
            </a:defPPr>
            <a:lvl1pPr algn="ctr" fontAlgn="auto" indent="0" lvl="0" marR="0">
              <a:lnSpc>
                <a:spcPct val="100000"/>
              </a:lnSpc>
              <a:spcBef>
                <a:spcPts val="0"/>
              </a:spcBef>
              <a:spcAft>
                <a:spcPts val="0"/>
              </a:spcAft>
              <a:buClrTx/>
              <a:buSzTx/>
              <a:buFontTx/>
              <a:buNone/>
              <a:defRPr baseline="0" b="0" cap="none" sz="3600" i="0" kumimoji="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defRPr>
            </a:lvl1pPr>
          </a:lstStyle>
          <a:p>
            <a:pPr algn="l"/>
            <a:r>
              <a:rPr altLang="zh-CN" b="1" sz="3200" lang="zh-CN"/>
              <a:t>•</a:t>
            </a:r>
            <a:r>
              <a:rPr altLang="zh-CN" b="1" sz="3200" lang="en-US"/>
              <a:t> </a:t>
            </a:r>
            <a:r>
              <a:rPr altLang="zh-CN" b="1" sz="3200" lang="en-US"/>
              <a:t>S</a:t>
            </a:r>
            <a:r>
              <a:rPr altLang="zh-CN" b="1" sz="3200" lang="en-US"/>
              <a:t>tructures of the head and pharynx</a:t>
            </a:r>
            <a:endParaRPr altLang="en-US" b="1" lang="zh-CN"/>
          </a:p>
        </p:txBody>
      </p:sp>
      <p:sp>
        <p:nvSpPr>
          <p:cNvPr id="1048654" name="文本框 32"/>
          <p:cNvSpPr txBox="1"/>
          <p:nvPr/>
        </p:nvSpPr>
        <p:spPr>
          <a:xfrm>
            <a:off x="5251177" y="4991098"/>
            <a:ext cx="5933797" cy="574041"/>
          </a:xfrm>
          <a:prstGeom prst="rect"/>
          <a:noFill/>
        </p:spPr>
        <p:txBody>
          <a:bodyPr rtlCol="0" wrap="square">
            <a:spAutoFit/>
          </a:bodyPr>
          <a:lstStyle>
            <a:defPPr>
              <a:defRPr lang="zh-CN"/>
            </a:defPPr>
            <a:lvl1pPr algn="ctr" fontAlgn="auto" indent="0" lvl="0" marR="0">
              <a:lnSpc>
                <a:spcPct val="100000"/>
              </a:lnSpc>
              <a:spcBef>
                <a:spcPts val="0"/>
              </a:spcBef>
              <a:spcAft>
                <a:spcPts val="0"/>
              </a:spcAft>
              <a:buClrTx/>
              <a:buSzTx/>
              <a:buFontTx/>
              <a:buNone/>
              <a:defRPr baseline="0" b="0" cap="none" sz="3600" i="0" kumimoji="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defRPr>
            </a:lvl1pPr>
          </a:lstStyle>
          <a:p>
            <a:pPr algn="l"/>
            <a:r>
              <a:rPr altLang="zh-CN" b="1" dirty="0" sz="3200" lang="zh-CN">
                <a:sym typeface="+mn-ea"/>
              </a:rPr>
              <a:t>•</a:t>
            </a:r>
            <a:r>
              <a:rPr altLang="zh-CN" b="1" dirty="0" sz="3200" lang="en-US">
                <a:sym typeface="+mn-ea"/>
              </a:rPr>
              <a:t> </a:t>
            </a:r>
            <a:r>
              <a:rPr altLang="zh-CN" b="1" dirty="0" sz="3200" lang="en-US">
                <a:sym typeface="+mn-ea"/>
              </a:rPr>
              <a:t>S</a:t>
            </a:r>
            <a:r>
              <a:rPr altLang="zh-CN" b="1" dirty="0" sz="3200" lang="en-US">
                <a:sym typeface="+mn-ea"/>
              </a:rPr>
              <a:t>k</a:t>
            </a:r>
            <a:r>
              <a:rPr altLang="zh-CN" b="1" dirty="0" sz="3200" lang="en-US">
                <a:sym typeface="+mn-ea"/>
              </a:rPr>
              <a:t>i</a:t>
            </a:r>
            <a:r>
              <a:rPr altLang="zh-CN" b="1" dirty="0" sz="3200" lang="en-US">
                <a:sym typeface="+mn-ea"/>
              </a:rPr>
              <a:t>n</a:t>
            </a:r>
            <a:endParaRPr altLang="en-US" b="1" lang="zh-CN"/>
          </a:p>
        </p:txBody>
      </p:sp>
      <p:sp>
        <p:nvSpPr>
          <p:cNvPr id="1048655" name="文本框 24"/>
          <p:cNvSpPr txBox="1"/>
          <p:nvPr/>
        </p:nvSpPr>
        <p:spPr>
          <a:xfrm rot="0" flipH="0" flipV="0">
            <a:off x="3472543" y="0"/>
            <a:ext cx="982980" cy="3691384"/>
          </a:xfrm>
          <a:prstGeom prst="rect"/>
          <a:noFill/>
        </p:spPr>
        <p:txBody>
          <a:bodyPr rtlCol="0" vert="eaVert"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pPr algn="dist" defTabSz="914400" eaLnBrk="1" fontAlgn="auto" hangingPunct="1" indent="0" latinLnBrk="0" lvl="0" marL="0" marR="0" rtl="0">
              <a:lnSpc>
                <a:spcPct val="100000"/>
              </a:lnSpc>
              <a:spcBef>
                <a:spcPts val="0"/>
              </a:spcBef>
              <a:spcAft>
                <a:spcPts val="0"/>
              </a:spcAft>
              <a:buClrTx/>
              <a:buSzTx/>
              <a:buFontTx/>
              <a:buNone/>
            </a:pPr>
            <a:r>
              <a:rPr altLang="zh-CN" baseline="0" b="0" cap="none" dirty="0" sz="5400" i="0" kern="1200" kumimoji="0" lang="en-US" noProof="0" normalizeH="0" spc="0" strike="noStrike" u="none">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Calibri"/>
                <a:sym typeface="+mn-ea"/>
              </a:rPr>
              <a:t>CONTENTS</a:t>
            </a:r>
          </a:p>
        </p:txBody>
      </p:sp>
      <p:grpSp>
        <p:nvGrpSpPr>
          <p:cNvPr id="71" name="组合 4"/>
          <p:cNvGrpSpPr/>
          <p:nvPr/>
        </p:nvGrpSpPr>
        <p:grpSpPr>
          <a:xfrm>
            <a:off x="4455522" y="1540268"/>
            <a:ext cx="4890462" cy="688340"/>
            <a:chOff x="6810816" y="1287145"/>
            <a:chExt cx="4890462" cy="688340"/>
          </a:xfrm>
        </p:grpSpPr>
        <p:sp>
          <p:nvSpPr>
            <p:cNvPr id="1048656" name="文本框 26"/>
            <p:cNvSpPr txBox="1"/>
            <p:nvPr/>
          </p:nvSpPr>
          <p:spPr>
            <a:xfrm>
              <a:off x="7762179" y="1287145"/>
              <a:ext cx="3939099" cy="688339"/>
            </a:xfrm>
            <a:prstGeom prst="rect"/>
            <a:noFill/>
          </p:spPr>
          <p:txBody>
            <a:bodyPr rtlCol="0" wrap="square">
              <a:spAutoFit/>
            </a:bodyPr>
            <a:lstStyle>
              <a:defPPr>
                <a:defRPr lang="zh-CN"/>
              </a:defPPr>
              <a:lvl1pPr algn="ctr" fontAlgn="auto" indent="0" lvl="0" marR="0">
                <a:lnSpc>
                  <a:spcPct val="100000"/>
                </a:lnSpc>
                <a:spcBef>
                  <a:spcPts val="0"/>
                </a:spcBef>
                <a:spcAft>
                  <a:spcPts val="0"/>
                </a:spcAft>
                <a:buClrTx/>
                <a:buSzTx/>
                <a:buFontTx/>
                <a:buNone/>
                <a:defRPr baseline="0" b="0" cap="none" sz="3600" i="0" kumimoji="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defRPr>
              </a:lvl1pPr>
            </a:lstStyle>
            <a:p>
              <a:pPr algn="l"/>
              <a:r>
                <a:rPr altLang="zh-CN" b="1" sz="4000" lang="en-US">
                  <a:latin typeface="等线"/>
                </a:rPr>
                <a:t>T</a:t>
              </a:r>
              <a:r>
                <a:rPr altLang="zh-CN" b="1" sz="4000" lang="en-US">
                  <a:latin typeface="等线"/>
                </a:rPr>
                <a:t>h</a:t>
              </a:r>
              <a:r>
                <a:rPr altLang="zh-CN" b="1" sz="4000" lang="en-US">
                  <a:latin typeface="等线"/>
                </a:rPr>
                <a:t>r</a:t>
              </a:r>
              <a:r>
                <a:rPr altLang="zh-CN" b="1" sz="4000" lang="en-US">
                  <a:latin typeface="等线"/>
                </a:rPr>
                <a:t>e</a:t>
              </a:r>
              <a:r>
                <a:rPr altLang="zh-CN" b="1" sz="4000" lang="en-US">
                  <a:latin typeface="等线"/>
                </a:rPr>
                <a:t>e</a:t>
              </a:r>
              <a:r>
                <a:rPr altLang="zh-CN" b="1" sz="4000" lang="en-US">
                  <a:latin typeface="等线"/>
                </a:rPr>
                <a:t> </a:t>
              </a:r>
              <a:r>
                <a:rPr altLang="zh-CN" b="1" sz="4000" lang="en-US">
                  <a:latin typeface="等线"/>
                </a:rPr>
                <a:t>t</a:t>
              </a:r>
              <a:r>
                <a:rPr altLang="zh-CN" b="1" sz="4000" lang="en-US">
                  <a:latin typeface="等线"/>
                </a:rPr>
                <a:t>y</a:t>
              </a:r>
              <a:r>
                <a:rPr altLang="zh-CN" b="1" sz="4000" lang="en-US">
                  <a:latin typeface="等线"/>
                </a:rPr>
                <a:t>p</a:t>
              </a:r>
              <a:r>
                <a:rPr altLang="zh-CN" b="1" sz="4000" lang="en-US">
                  <a:latin typeface="等线"/>
                </a:rPr>
                <a:t>e</a:t>
              </a:r>
              <a:r>
                <a:rPr altLang="zh-CN" b="1" sz="4000" lang="en-US">
                  <a:latin typeface="等线"/>
                </a:rPr>
                <a:t>s</a:t>
              </a:r>
              <a:r>
                <a:rPr altLang="zh-CN" b="1" sz="4000" lang="en-US">
                  <a:latin typeface="等线"/>
                </a:rPr>
                <a:t> </a:t>
              </a:r>
              <a:endParaRPr altLang="en-US" b="1" lang="zh-CN"/>
            </a:p>
          </p:txBody>
        </p:sp>
        <p:sp>
          <p:nvSpPr>
            <p:cNvPr id="1048657" name="文本框 27"/>
            <p:cNvSpPr txBox="1"/>
            <p:nvPr/>
          </p:nvSpPr>
          <p:spPr>
            <a:xfrm>
              <a:off x="6810816" y="1287145"/>
              <a:ext cx="795655" cy="688340"/>
            </a:xfrm>
            <a:prstGeom prst="rect"/>
            <a:noFill/>
          </p:spPr>
          <p:txBody>
            <a:bodyPr rtlCol="0"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dirty="0" sz="4000" i="0" kern="1200" kumimoji="0" lang="en-US" noProof="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sym typeface="+mn-ea"/>
                </a:rPr>
                <a:t>0</a:t>
              </a:r>
              <a:r>
                <a:rPr altLang="zh-CN" baseline="0" b="1" cap="none" dirty="0" sz="4000" i="0" kern="1200" kumimoji="0" lang="en-US" noProof="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sym typeface="+mn-ea"/>
                </a:rPr>
                <a:t>2</a:t>
              </a:r>
              <a:endParaRPr altLang="zh-CN" baseline="0" b="1" cap="none" dirty="0" sz="4000" i="0" kern="1200" kumimoji="0" lang="en-US" noProof="0" normalizeH="0" spc="0" strike="noStrike" u="none">
                <a:ln>
                  <a:noFill/>
                </a:ln>
                <a:solidFill>
                  <a:prstClr val="black">
                    <a:lumMod val="75000"/>
                    <a:lumOff val="25000"/>
                  </a:prstClr>
                </a:solidFill>
                <a:effectLst/>
                <a:uLnTx/>
                <a:uFillTx/>
                <a:latin typeface="华文楷体" panose="02010600040101010101" pitchFamily="2" charset="-122"/>
                <a:ea typeface="华文楷体" panose="0201060004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169"/>
                                        </p:tgtEl>
                                        <p:attrNameLst>
                                          <p:attrName>style.visibility</p:attrName>
                                        </p:attrNameLst>
                                      </p:cBhvr>
                                      <p:to>
                                        <p:strVal val="visible"/>
                                      </p:to>
                                    </p:set>
                                    <p:anim calcmode="lin" valueType="num">
                                      <p:cBhvr additive="base">
                                        <p:cTn dur="1000" fill="hold" id="7"/>
                                        <p:tgtEl>
                                          <p:spTgt spid="2097169"/>
                                        </p:tgtEl>
                                        <p:attrNameLst>
                                          <p:attrName>ppt_x</p:attrName>
                                        </p:attrNameLst>
                                      </p:cBhvr>
                                      <p:tavLst>
                                        <p:tav tm="0">
                                          <p:val>
                                            <p:strVal val="0-#ppt_w/2"/>
                                          </p:val>
                                        </p:tav>
                                        <p:tav tm="100000">
                                          <p:val>
                                            <p:strVal val="#ppt_x"/>
                                          </p:val>
                                        </p:tav>
                                      </p:tavLst>
                                    </p:anim>
                                    <p:anim calcmode="lin" valueType="num">
                                      <p:cBhvr additive="base">
                                        <p:cTn dur="1000" fill="hold" id="8"/>
                                        <p:tgtEl>
                                          <p:spTgt spid="2097169"/>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97170"/>
                                        </p:tgtEl>
                                        <p:attrNameLst>
                                          <p:attrName>style.visibility</p:attrName>
                                        </p:attrNameLst>
                                      </p:cBhvr>
                                      <p:to>
                                        <p:strVal val="visible"/>
                                      </p:to>
                                    </p:set>
                                    <p:anim calcmode="lin" valueType="num">
                                      <p:cBhvr additive="base">
                                        <p:cTn dur="1000" fill="hold" id="11"/>
                                        <p:tgtEl>
                                          <p:spTgt spid="2097170"/>
                                        </p:tgtEl>
                                        <p:attrNameLst>
                                          <p:attrName>ppt_x</p:attrName>
                                        </p:attrNameLst>
                                      </p:cBhvr>
                                      <p:tavLst>
                                        <p:tav tm="0">
                                          <p:val>
                                            <p:strVal val="1+#ppt_w/2"/>
                                          </p:val>
                                        </p:tav>
                                        <p:tav tm="100000">
                                          <p:val>
                                            <p:strVal val="#ppt_x"/>
                                          </p:val>
                                        </p:tav>
                                      </p:tavLst>
                                    </p:anim>
                                    <p:anim calcmode="lin" valueType="num">
                                      <p:cBhvr additive="base">
                                        <p:cTn dur="1000" fill="hold" id="12"/>
                                        <p:tgtEl>
                                          <p:spTgt spid="2097170"/>
                                        </p:tgtEl>
                                        <p:attrNameLst>
                                          <p:attrName>ppt_y</p:attrName>
                                        </p:attrNameLst>
                                      </p:cBhvr>
                                      <p:tavLst>
                                        <p:tav tm="0">
                                          <p:val>
                                            <p:strVal val="1+#ppt_h/2"/>
                                          </p:val>
                                        </p:tav>
                                        <p:tav tm="100000">
                                          <p:val>
                                            <p:strVal val="#ppt_y"/>
                                          </p:val>
                                        </p:tav>
                                      </p:tavLst>
                                    </p:anim>
                                  </p:childTnLst>
                                </p:cTn>
                              </p:par>
                            </p:childTnLst>
                          </p:cTn>
                        </p:par>
                        <p:par>
                          <p:cTn fill="hold" id="17">
                            <p:stCondLst>
                              <p:cond delay="2000"/>
                            </p:stCondLst>
                            <p:childTnLst>
                              <p:par>
                                <p:cTn fill="hold" id="18" nodeType="afterEffect" presetClass="entr" presetID="17" presetSubtype="10">
                                  <p:stCondLst>
                                    <p:cond delay="0"/>
                                  </p:stCondLst>
                                  <p:childTnLst>
                                    <p:set>
                                      <p:cBhvr>
                                        <p:cTn dur="1" fill="hold" id="19">
                                          <p:stCondLst>
                                            <p:cond delay="0"/>
                                          </p:stCondLst>
                                        </p:cTn>
                                        <p:tgtEl>
                                          <p:spTgt spid="70"/>
                                        </p:tgtEl>
                                        <p:attrNameLst>
                                          <p:attrName>style.visibility</p:attrName>
                                        </p:attrNameLst>
                                      </p:cBhvr>
                                      <p:to>
                                        <p:strVal val="visible"/>
                                      </p:to>
                                    </p:set>
                                    <p:anim calcmode="lin" valueType="num">
                                      <p:cBhvr>
                                        <p:cTn dur="500" fill="hold" id="20"/>
                                        <p:tgtEl>
                                          <p:spTgt spid="70"/>
                                        </p:tgtEl>
                                        <p:attrNameLst>
                                          <p:attrName>ppt_w</p:attrName>
                                        </p:attrNameLst>
                                      </p:cBhvr>
                                      <p:tavLst>
                                        <p:tav tm="0">
                                          <p:val>
                                            <p:fltVal val="0.0"/>
                                          </p:val>
                                        </p:tav>
                                        <p:tav tm="100000">
                                          <p:val>
                                            <p:strVal val="#ppt_w"/>
                                          </p:val>
                                        </p:tav>
                                      </p:tavLst>
                                    </p:anim>
                                    <p:anim calcmode="lin" valueType="num">
                                      <p:cBhvr>
                                        <p:cTn dur="500" fill="hold" id="21"/>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60" name="图片 11"/>
          <p:cNvPicPr>
            <a:picLocks noChangeAspect="1"/>
          </p:cNvPicPr>
          <p:nvPr/>
        </p:nvPicPr>
        <p:blipFill rotWithShape="1">
          <a:blip xmlns:r="http://schemas.openxmlformats.org/officeDocument/2006/relationships" r:embed="rId1">
            <a:duotone>
              <a:schemeClr val="accent1">
                <a:shade val="45000"/>
                <a:satMod val="135000"/>
              </a:schemeClr>
              <a:prstClr val="white"/>
            </a:duotone>
          </a:blip>
          <a:srcRect t="38825" r="56781" b="43513"/>
          <a:stretch>
            <a:fillRect/>
          </a:stretch>
        </p:blipFill>
        <p:spPr>
          <a:xfrm rot="11614605" flipV="1">
            <a:off x="157130" y="3882117"/>
            <a:ext cx="1911221" cy="1163917"/>
          </a:xfrm>
          <a:prstGeom prst="rect"/>
        </p:spPr>
      </p:pic>
      <p:pic>
        <p:nvPicPr>
          <p:cNvPr id="2097161" name="图片 12"/>
          <p:cNvPicPr>
            <a:picLocks noChangeAspect="1"/>
          </p:cNvPicPr>
          <p:nvPr/>
        </p:nvPicPr>
        <p:blipFill rotWithShape="1">
          <a:blip xmlns:r="http://schemas.openxmlformats.org/officeDocument/2006/relationships" r:embed="rId1">
            <a:duotone>
              <a:schemeClr val="accent1">
                <a:shade val="45000"/>
                <a:satMod val="135000"/>
              </a:schemeClr>
              <a:prstClr val="white"/>
            </a:duotone>
          </a:blip>
          <a:srcRect l="37809" t="55644" r="44050" b="32291"/>
          <a:stretch>
            <a:fillRect/>
          </a:stretch>
        </p:blipFill>
        <p:spPr>
          <a:xfrm rot="12423626">
            <a:off x="573165" y="2260141"/>
            <a:ext cx="1049132" cy="882044"/>
          </a:xfrm>
          <a:prstGeom prst="rect"/>
        </p:spPr>
      </p:pic>
      <p:sp>
        <p:nvSpPr>
          <p:cNvPr id="1048632" name=""/>
          <p:cNvSpPr txBox="1"/>
          <p:nvPr/>
        </p:nvSpPr>
        <p:spPr>
          <a:xfrm>
            <a:off x="0" y="333732"/>
            <a:ext cx="4000000" cy="1069340"/>
          </a:xfrm>
          <a:prstGeom prst="rect"/>
        </p:spPr>
        <p:txBody>
          <a:bodyPr rtlCol="0" wrap="square">
            <a:spAutoFit/>
          </a:bodyPr>
          <a:p>
            <a:r>
              <a:rPr sz="6600" lang="zh-CN">
                <a:solidFill>
                  <a:srgbClr val="D66565"/>
                </a:solidFill>
              </a:rPr>
              <a:t>◆</a:t>
            </a:r>
            <a:r>
              <a:rPr altLang="zh-CN" sz="6600" lang="en-US">
                <a:solidFill>
                  <a:srgbClr val="D66565"/>
                </a:solidFill>
              </a:rPr>
              <a:t>C</a:t>
            </a:r>
            <a:r>
              <a:rPr sz="6600" lang="zh-CN">
                <a:solidFill>
                  <a:srgbClr val="D66565"/>
                </a:solidFill>
              </a:rPr>
              <a:t>. skin</a:t>
            </a:r>
            <a:endParaRPr sz="2800" lang="zh-CN-#Hans">
              <a:solidFill>
                <a:srgbClr val="D66565"/>
              </a:solidFill>
            </a:endParaRPr>
          </a:p>
        </p:txBody>
      </p:sp>
      <p:sp>
        <p:nvSpPr>
          <p:cNvPr id="1048633" name=""/>
          <p:cNvSpPr txBox="1"/>
          <p:nvPr/>
        </p:nvSpPr>
        <p:spPr>
          <a:xfrm>
            <a:off x="3729061" y="333731"/>
            <a:ext cx="8462939" cy="1056640"/>
          </a:xfrm>
          <a:prstGeom prst="rect"/>
        </p:spPr>
        <p:txBody>
          <a:bodyPr rtlCol="0" wrap="square">
            <a:spAutoFit/>
          </a:bodyPr>
          <a:p>
            <a:r>
              <a:rPr altLang="zh-CN" sz="3200" lang="en-US">
                <a:solidFill>
                  <a:srgbClr val="000000"/>
                </a:solidFill>
              </a:rPr>
              <a:t>which can be very effective for gas exchange if it is well vascularized and kept moist.</a:t>
            </a:r>
            <a:endParaRPr sz="2800" lang="zh-CN-#Hans">
              <a:solidFill>
                <a:srgbClr val="000000"/>
              </a:solidFill>
            </a:endParaRPr>
          </a:p>
        </p:txBody>
      </p:sp>
      <p:sp>
        <p:nvSpPr>
          <p:cNvPr id="1048634" name=""/>
          <p:cNvSpPr txBox="1"/>
          <p:nvPr/>
        </p:nvSpPr>
        <p:spPr>
          <a:xfrm>
            <a:off x="1765505" y="1821052"/>
            <a:ext cx="9997668" cy="2225040"/>
          </a:xfrm>
          <a:prstGeom prst="rect"/>
        </p:spPr>
        <p:txBody>
          <a:bodyPr rtlCol="0" wrap="square">
            <a:spAutoFit/>
          </a:bodyPr>
          <a:p>
            <a:r>
              <a:rPr sz="3600" lang="zh-CN">
                <a:solidFill>
                  <a:srgbClr val="000000"/>
                </a:solidFill>
              </a:rPr>
              <a:t>◆ </a:t>
            </a:r>
            <a:r>
              <a:rPr altLang="zh-CN" sz="3600" lang="en-US">
                <a:solidFill>
                  <a:srgbClr val="000000"/>
                </a:solidFill>
              </a:rPr>
              <a:t>T</a:t>
            </a:r>
            <a:r>
              <a:rPr sz="3600" lang="zh-CN">
                <a:solidFill>
                  <a:srgbClr val="000000"/>
                </a:solidFill>
              </a:rPr>
              <a:t>he skin often is well vascularized, has few scales, and is kept moist.mudskippers (Periopthalmidae) rely on cutaneous respiration to support their amphibious lifestyle.</a:t>
            </a:r>
            <a:endParaRPr sz="2800" lang="zh-CN-#Hans">
              <a:solidFill>
                <a:srgbClr val="000000"/>
              </a:solidFill>
            </a:endParaRPr>
          </a:p>
        </p:txBody>
      </p:sp>
      <p:sp>
        <p:nvSpPr>
          <p:cNvPr id="1048635" name=""/>
          <p:cNvSpPr txBox="1"/>
          <p:nvPr/>
        </p:nvSpPr>
        <p:spPr>
          <a:xfrm>
            <a:off x="1112740" y="4294819"/>
            <a:ext cx="7269757" cy="2225040"/>
          </a:xfrm>
          <a:prstGeom prst="rect"/>
        </p:spPr>
        <p:txBody>
          <a:bodyPr rtlCol="0" wrap="square">
            <a:spAutoFit/>
          </a:bodyPr>
          <a:p>
            <a:r>
              <a:rPr altLang="zh-CN" sz="3600" lang="zh-CN">
                <a:solidFill>
                  <a:srgbClr val="000000"/>
                </a:solidFill>
              </a:rPr>
              <a:t>◆</a:t>
            </a:r>
            <a:r>
              <a:rPr altLang="zh-CN" sz="3600" lang="en-US">
                <a:solidFill>
                  <a:srgbClr val="000000"/>
                </a:solidFill>
              </a:rPr>
              <a:t>M</a:t>
            </a:r>
            <a:r>
              <a:rPr altLang="zh-CN" sz="3600" lang="en-US">
                <a:solidFill>
                  <a:srgbClr val="000000"/>
                </a:solidFill>
              </a:rPr>
              <a:t>ost marine air-breathing fishes are emergent or amphibious and rely on thei skin for respiration while in air.</a:t>
            </a:r>
            <a:endParaRPr sz="2800" lang="zh-CN-#Hans">
              <a:solidFill>
                <a:srgbClr val="000000"/>
              </a:solidFill>
            </a:endParaRPr>
          </a:p>
        </p:txBody>
      </p:sp>
      <p:pic>
        <p:nvPicPr>
          <p:cNvPr id="2097162" name=""/>
          <p:cNvPicPr>
            <a:picLocks/>
          </p:cNvPicPr>
          <p:nvPr/>
        </p:nvPicPr>
        <p:blipFill>
          <a:blip xmlns:r="http://schemas.openxmlformats.org/officeDocument/2006/relationships" r:embed="rId2"/>
          <a:srcRect l="20541" t="0" r="0" b="0"/>
          <a:stretch>
            <a:fillRect/>
          </a:stretch>
        </p:blipFill>
        <p:spPr>
          <a:xfrm rot="0">
            <a:off x="8382497" y="4046091"/>
            <a:ext cx="3783087" cy="306787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848" name=""/>
          <p:cNvSpPr txBox="1"/>
          <p:nvPr/>
        </p:nvSpPr>
        <p:spPr>
          <a:xfrm>
            <a:off x="7143018" y="0"/>
            <a:ext cx="5048982" cy="3698240"/>
          </a:xfrm>
          <a:prstGeom prst="rect"/>
        </p:spPr>
        <p:txBody>
          <a:bodyPr rtlCol="0" wrap="square">
            <a:spAutoFit/>
          </a:bodyPr>
          <a:p>
            <a:r>
              <a:rPr sz="6000" i="1" lang="zh-CN-#Hans">
                <a:solidFill>
                  <a:srgbClr val="000000"/>
                </a:solidFill>
              </a:rPr>
              <a:t>Anguilla japonica</a:t>
            </a:r>
            <a:r>
              <a:rPr altLang="zh-CN" sz="6000" lang="en-US">
                <a:solidFill>
                  <a:srgbClr val="000000"/>
                </a:solidFill>
              </a:rPr>
              <a:t> </a:t>
            </a:r>
            <a:r>
              <a:rPr sz="6000" lang="zh-CN-#Hans">
                <a:solidFill>
                  <a:srgbClr val="000000"/>
                </a:solidFill>
              </a:rPr>
              <a:t>also uses skin to help breathe</a:t>
            </a:r>
            <a:r>
              <a:rPr altLang="zh-CN" sz="6000" lang="en-US">
                <a:solidFill>
                  <a:srgbClr val="000000"/>
                </a:solidFill>
              </a:rPr>
              <a:t>.</a:t>
            </a:r>
            <a:r>
              <a:rPr altLang="zh-CN" sz="6000" lang="en-US">
                <a:solidFill>
                  <a:srgbClr val="000000"/>
                </a:solidFill>
              </a:rPr>
              <a:t> </a:t>
            </a:r>
            <a:endParaRPr sz="2800" lang="zh-CN-#Hans">
              <a:solidFill>
                <a:srgbClr val="000000"/>
              </a:solidFill>
            </a:endParaRPr>
          </a:p>
        </p:txBody>
      </p:sp>
      <p:sp>
        <p:nvSpPr>
          <p:cNvPr id="1048850" name=""/>
          <p:cNvSpPr txBox="1"/>
          <p:nvPr/>
        </p:nvSpPr>
        <p:spPr>
          <a:xfrm>
            <a:off x="0" y="333732"/>
            <a:ext cx="4000000" cy="1069340"/>
          </a:xfrm>
          <a:prstGeom prst="rect"/>
        </p:spPr>
        <p:txBody>
          <a:bodyPr rtlCol="0"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6600" lang="zh-CN">
                <a:solidFill>
                  <a:srgbClr val="D66565"/>
                </a:solidFill>
                <a:latin typeface="Microsoft YaHei"/>
              </a:rPr>
              <a:t>◆</a:t>
            </a:r>
            <a:r>
              <a:rPr altLang="zh-CN" sz="6600" lang="en-US">
                <a:solidFill>
                  <a:srgbClr val="D66565"/>
                </a:solidFill>
                <a:latin typeface="Microsoft YaHei"/>
              </a:rPr>
              <a:t>C</a:t>
            </a:r>
            <a:r>
              <a:rPr sz="6600" lang="zh-CN">
                <a:solidFill>
                  <a:srgbClr val="D66565"/>
                </a:solidFill>
                <a:latin typeface="Microsoft YaHei"/>
              </a:rPr>
              <a:t>. skin</a:t>
            </a:r>
            <a:endParaRPr sz="2800" lang="zh-CN-#Hans">
              <a:solidFill>
                <a:srgbClr val="D66565"/>
              </a:solidFill>
            </a:endParaRPr>
          </a:p>
        </p:txBody>
      </p:sp>
      <p:pic>
        <p:nvPicPr>
          <p:cNvPr id="2097210" name=""/>
          <p:cNvPicPr>
            <a:picLocks/>
          </p:cNvPicPr>
          <p:nvPr/>
        </p:nvPicPr>
        <p:blipFill>
          <a:blip xmlns:r="http://schemas.openxmlformats.org/officeDocument/2006/relationships" r:embed="rId1"/>
          <a:stretch>
            <a:fillRect/>
          </a:stretch>
        </p:blipFill>
        <p:spPr>
          <a:xfrm rot="0">
            <a:off x="5705816" y="3760039"/>
            <a:ext cx="6486184" cy="3097960"/>
          </a:xfrm>
          <a:prstGeom prst="rect"/>
        </p:spPr>
      </p:pic>
      <p:pic>
        <p:nvPicPr>
          <p:cNvPr id="2097211" name=""/>
          <p:cNvPicPr>
            <a:picLocks/>
          </p:cNvPicPr>
          <p:nvPr/>
        </p:nvPicPr>
        <p:blipFill>
          <a:blip xmlns:r="http://schemas.openxmlformats.org/officeDocument/2006/relationships" r:embed="rId2"/>
          <a:stretch>
            <a:fillRect/>
          </a:stretch>
        </p:blipFill>
        <p:spPr>
          <a:xfrm rot="0">
            <a:off x="0" y="2338267"/>
            <a:ext cx="6222392" cy="451973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88"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6670968" cy="6324601"/>
          </a:xfrm>
          <a:prstGeom prst="rect"/>
        </p:spPr>
      </p:pic>
      <p:pic>
        <p:nvPicPr>
          <p:cNvPr id="2097189" name="图片 3"/>
          <p:cNvPicPr>
            <a:picLocks noChangeAspect="1"/>
          </p:cNvPicPr>
          <p:nvPr/>
        </p:nvPicPr>
        <p:blipFill rotWithShape="1">
          <a:blip xmlns:r="http://schemas.openxmlformats.org/officeDocument/2006/relationships" r:embed="rId2"/>
          <a:srcRect r="38146" b="33285"/>
          <a:stretch>
            <a:fillRect/>
          </a:stretch>
        </p:blipFill>
        <p:spPr>
          <a:xfrm>
            <a:off x="7897301" y="3124199"/>
            <a:ext cx="4332800" cy="3733801"/>
          </a:xfrm>
          <a:prstGeom prst="rect"/>
        </p:spPr>
      </p:pic>
      <p:grpSp>
        <p:nvGrpSpPr>
          <p:cNvPr id="96" name="组合 1"/>
          <p:cNvGrpSpPr/>
          <p:nvPr/>
        </p:nvGrpSpPr>
        <p:grpSpPr>
          <a:xfrm rot="69927">
            <a:off x="3279993" y="-306233"/>
            <a:ext cx="6276176" cy="5885531"/>
            <a:chOff x="4718827" y="-608058"/>
            <a:chExt cx="4198914" cy="5885531"/>
          </a:xfrm>
        </p:grpSpPr>
        <p:grpSp>
          <p:nvGrpSpPr>
            <p:cNvPr id="97" name="组合 15"/>
            <p:cNvGrpSpPr/>
            <p:nvPr/>
          </p:nvGrpSpPr>
          <p:grpSpPr>
            <a:xfrm>
              <a:off x="5172053" y="-608058"/>
              <a:ext cx="3745688" cy="4421769"/>
              <a:chOff x="4971272" y="-863848"/>
              <a:chExt cx="3745688" cy="4421769"/>
            </a:xfrm>
          </p:grpSpPr>
          <p:sp>
            <p:nvSpPr>
              <p:cNvPr id="1048733" name="矩形 18"/>
              <p:cNvSpPr/>
              <p:nvPr/>
            </p:nvSpPr>
            <p:spPr>
              <a:xfrm rot="5400000">
                <a:off x="3396642" y="970388"/>
                <a:ext cx="4162163" cy="1012902"/>
              </a:xfrm>
              <a:prstGeom prst="rect"/>
            </p:spPr>
            <p:txBody>
              <a:bodyPr wrap="none">
                <a:spAutoFit/>
              </a:bodyPr>
              <a:p>
                <a:pPr algn="ctr"/>
                <a:r>
                  <a:rPr altLang="zh-CN" b="1" dirty="0" sz="9600" lang="en-US">
                    <a:solidFill>
                      <a:srgbClr val="5E687C"/>
                    </a:solidFill>
                    <a:latin typeface="等线" panose="020F0502020204030204"/>
                    <a:ea typeface="等线" panose="02010600030101010101" pitchFamily="2" charset="-122"/>
                  </a:rPr>
                  <a:t>T</a:t>
                </a:r>
                <a:r>
                  <a:rPr altLang="zh-CN" b="1" dirty="0" sz="9600" lang="en-US">
                    <a:solidFill>
                      <a:srgbClr val="5E687C"/>
                    </a:solidFill>
                    <a:latin typeface="等线" panose="020F0502020204030204"/>
                    <a:ea typeface="等线" panose="02010600030101010101" pitchFamily="2" charset="-122"/>
                  </a:rPr>
                  <a:t>h</a:t>
                </a:r>
                <a:r>
                  <a:rPr altLang="zh-CN" b="1" dirty="0" sz="9600" lang="en-US">
                    <a:solidFill>
                      <a:srgbClr val="5E687C"/>
                    </a:solidFill>
                    <a:latin typeface="等线" panose="020F0502020204030204"/>
                    <a:ea typeface="等线" panose="02010600030101010101" pitchFamily="2" charset="-122"/>
                  </a:rPr>
                  <a:t>a</a:t>
                </a:r>
                <a:r>
                  <a:rPr altLang="zh-CN" b="1" dirty="0" sz="9600" lang="en-US">
                    <a:solidFill>
                      <a:srgbClr val="5E687C"/>
                    </a:solidFill>
                    <a:latin typeface="等线" panose="020F0502020204030204"/>
                    <a:ea typeface="等线" panose="02010600030101010101" pitchFamily="2" charset="-122"/>
                  </a:rPr>
                  <a:t>n</a:t>
                </a:r>
                <a:r>
                  <a:rPr altLang="zh-CN" b="1" dirty="0" sz="9600" lang="en-US">
                    <a:solidFill>
                      <a:srgbClr val="5E687C"/>
                    </a:solidFill>
                    <a:latin typeface="等线" panose="020F0502020204030204"/>
                    <a:ea typeface="等线" panose="02010600030101010101" pitchFamily="2" charset="-122"/>
                  </a:rPr>
                  <a:t>k</a:t>
                </a:r>
                <a:r>
                  <a:rPr altLang="zh-CN" b="1" dirty="0" sz="9600" lang="en-US">
                    <a:solidFill>
                      <a:srgbClr val="5E687C"/>
                    </a:solidFill>
                    <a:latin typeface="等线" panose="020F0502020204030204"/>
                    <a:ea typeface="等线" panose="02010600030101010101" pitchFamily="2" charset="-122"/>
                  </a:rPr>
                  <a:t>s</a:t>
                </a:r>
                <a:endParaRPr altLang="en-US" b="1" dirty="0" sz="2000" lang="zh-CN">
                  <a:solidFill>
                    <a:srgbClr val="5E687C"/>
                  </a:solidFill>
                  <a:latin typeface="等线" panose="020F0502020204030204"/>
                  <a:ea typeface="等线" panose="02010600030101010101" pitchFamily="2" charset="-122"/>
                </a:endParaRPr>
              </a:p>
            </p:txBody>
          </p:sp>
          <p:sp>
            <p:nvSpPr>
              <p:cNvPr id="1048734" name="文本框 19"/>
              <p:cNvSpPr txBox="1"/>
              <p:nvPr/>
            </p:nvSpPr>
            <p:spPr>
              <a:xfrm rot="16200000">
                <a:off x="5735769" y="-1588880"/>
                <a:ext cx="2256158" cy="3706223"/>
              </a:xfrm>
              <a:prstGeom prst="rect"/>
              <a:noFill/>
            </p:spPr>
            <p:txBody>
              <a:bodyPr rtlCol="0" vert="eaVert" wrap="square">
                <a:spAutoFit/>
              </a:bodyPr>
              <a:p>
                <a:pPr algn="ctr"/>
                <a:r>
                  <a:rPr altLang="zh-CN" dirty="0" sz="13800" lang="en-US">
                    <a:solidFill>
                      <a:srgbClr val="5E687C"/>
                    </a:solidFill>
                    <a:latin typeface="华文楷体" panose="02010600040101010101" pitchFamily="2" charset="-122"/>
                    <a:ea typeface="华文楷体" panose="02010600040101010101" pitchFamily="2" charset="-122"/>
                  </a:rPr>
                  <a:t>f</a:t>
                </a:r>
                <a:r>
                  <a:rPr altLang="zh-CN" dirty="0" sz="13800" lang="en-US">
                    <a:solidFill>
                      <a:srgbClr val="5E687C"/>
                    </a:solidFill>
                    <a:latin typeface="华文楷体" panose="02010600040101010101" pitchFamily="2" charset="-122"/>
                    <a:ea typeface="华文楷体" panose="02010600040101010101" pitchFamily="2" charset="-122"/>
                  </a:rPr>
                  <a:t>o</a:t>
                </a:r>
                <a:r>
                  <a:rPr altLang="zh-CN" dirty="0" sz="13800" lang="en-US">
                    <a:solidFill>
                      <a:srgbClr val="5E687C"/>
                    </a:solidFill>
                    <a:latin typeface="华文楷体" panose="02010600040101010101" pitchFamily="2" charset="-122"/>
                    <a:ea typeface="华文楷体" panose="02010600040101010101" pitchFamily="2" charset="-122"/>
                  </a:rPr>
                  <a:t>r</a:t>
                </a:r>
                <a:endParaRPr altLang="en-US" dirty="0" sz="6600" lang="zh-CN">
                  <a:solidFill>
                    <a:srgbClr val="5E687C"/>
                  </a:solidFill>
                  <a:latin typeface="华文楷体" panose="02010600040101010101" pitchFamily="2" charset="-122"/>
                  <a:ea typeface="华文楷体" panose="02010600040101010101" pitchFamily="2" charset="-122"/>
                </a:endParaRPr>
              </a:p>
            </p:txBody>
          </p:sp>
        </p:grpSp>
        <p:cxnSp>
          <p:nvCxnSpPr>
            <p:cNvPr id="3145731" name="直接连接符 20"/>
            <p:cNvCxnSpPr>
              <a:cxnSpLocks/>
            </p:cNvCxnSpPr>
            <p:nvPr/>
          </p:nvCxnSpPr>
          <p:spPr>
            <a:xfrm flipH="1">
              <a:off x="6658064" y="1706880"/>
              <a:ext cx="843280" cy="843915"/>
            </a:xfrm>
            <a:prstGeom prst="line"/>
            <a:noFill/>
            <a:ln w="6350" cap="flat" cmpd="sng" algn="ctr">
              <a:solidFill>
                <a:srgbClr val="95A0B5"/>
              </a:solidFill>
              <a:prstDash val="solid"/>
              <a:miter lim="800000"/>
            </a:ln>
            <a:effectLst/>
          </p:spPr>
        </p:cxnSp>
        <p:cxnSp>
          <p:nvCxnSpPr>
            <p:cNvPr id="3145732" name="直接连接符 21"/>
            <p:cNvCxnSpPr>
              <a:cxnSpLocks/>
            </p:cNvCxnSpPr>
            <p:nvPr/>
          </p:nvCxnSpPr>
          <p:spPr>
            <a:xfrm flipH="1">
              <a:off x="4718827" y="4373233"/>
              <a:ext cx="932815" cy="904240"/>
            </a:xfrm>
            <a:prstGeom prst="line"/>
            <a:noFill/>
            <a:ln w="6350" cap="flat" cmpd="sng" algn="ctr">
              <a:solidFill>
                <a:srgbClr val="95A0B5"/>
              </a:solidFill>
              <a:prstDash val="solid"/>
              <a:miter lim="800000"/>
            </a:ln>
            <a:effectLst/>
          </p:spPr>
        </p:cxnSp>
        <p:cxnSp>
          <p:nvCxnSpPr>
            <p:cNvPr id="3145733" name="直接连接符 22"/>
            <p:cNvCxnSpPr>
              <a:cxnSpLocks/>
            </p:cNvCxnSpPr>
            <p:nvPr/>
          </p:nvCxnSpPr>
          <p:spPr>
            <a:xfrm flipH="1">
              <a:off x="7382462" y="4003560"/>
              <a:ext cx="843280" cy="843915"/>
            </a:xfrm>
            <a:prstGeom prst="line"/>
            <a:noFill/>
            <a:ln w="6350" cap="flat" cmpd="sng" algn="ctr">
              <a:solidFill>
                <a:srgbClr val="95A0B5"/>
              </a:solidFill>
              <a:prstDash val="solid"/>
              <a:miter lim="800000"/>
            </a:ln>
            <a:effectLst/>
          </p:spPr>
        </p:cxnSp>
      </p:grpSp>
      <p:sp>
        <p:nvSpPr>
          <p:cNvPr id="1048735" name="文本框 19"/>
          <p:cNvSpPr txBox="1"/>
          <p:nvPr/>
        </p:nvSpPr>
        <p:spPr>
          <a:xfrm rot="16200000" flipH="0" flipV="0">
            <a:off x="6283499" y="226918"/>
            <a:ext cx="2240282" cy="4423469"/>
          </a:xfrm>
          <a:prstGeom prst="rect"/>
          <a:noFill/>
        </p:spPr>
        <p:txBody>
          <a:bodyPr rtlCol="0" vert="eaVert"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pPr algn="ctr"/>
            <a:r>
              <a:rPr altLang="zh-CN" dirty="0" sz="13800" lang="en-US">
                <a:solidFill>
                  <a:srgbClr val="5E687C"/>
                </a:solidFill>
                <a:latin typeface="华文楷体" panose="02010600040101010101" pitchFamily="2" charset="-122"/>
                <a:ea typeface="华文楷体" panose="02010600040101010101" pitchFamily="2" charset="-122"/>
              </a:rPr>
              <a:t>y</a:t>
            </a:r>
            <a:r>
              <a:rPr altLang="zh-CN" dirty="0" sz="13800" lang="en-US">
                <a:solidFill>
                  <a:srgbClr val="5E687C"/>
                </a:solidFill>
                <a:latin typeface="华文楷体" panose="02010600040101010101" pitchFamily="2" charset="-122"/>
                <a:ea typeface="华文楷体" panose="02010600040101010101" pitchFamily="2" charset="-122"/>
              </a:rPr>
              <a:t>o</a:t>
            </a:r>
            <a:r>
              <a:rPr altLang="zh-CN" dirty="0" sz="13800" lang="en-US">
                <a:solidFill>
                  <a:srgbClr val="5E687C"/>
                </a:solidFill>
                <a:latin typeface="华文楷体" panose="02010600040101010101" pitchFamily="2" charset="-122"/>
                <a:ea typeface="华文楷体" panose="02010600040101010101" pitchFamily="2" charset="-122"/>
              </a:rPr>
              <a:t>u</a:t>
            </a:r>
            <a:r>
              <a:rPr altLang="zh-CN" dirty="0" sz="13800" lang="en-US">
                <a:solidFill>
                  <a:srgbClr val="5E687C"/>
                </a:solidFill>
                <a:latin typeface="华文楷体" panose="02010600040101010101" pitchFamily="2" charset="-122"/>
                <a:ea typeface="华文楷体" panose="02010600040101010101" pitchFamily="2" charset="-122"/>
              </a:rPr>
              <a:t>r</a:t>
            </a:r>
            <a:endParaRPr altLang="en-US" dirty="0" sz="6600" lang="zh-CN">
              <a:solidFill>
                <a:srgbClr val="5E687C"/>
              </a:solidFill>
              <a:latin typeface="华文楷体" panose="02010600040101010101" pitchFamily="2" charset="-122"/>
              <a:ea typeface="华文楷体" panose="02010600040101010101" pitchFamily="2" charset="-122"/>
            </a:endParaRPr>
          </a:p>
        </p:txBody>
      </p:sp>
      <p:sp>
        <p:nvSpPr>
          <p:cNvPr id="1048736" name="矩形 18"/>
          <p:cNvSpPr/>
          <p:nvPr/>
        </p:nvSpPr>
        <p:spPr>
          <a:xfrm rot="0" flipH="0" flipV="0">
            <a:off x="5191904" y="3674060"/>
            <a:ext cx="4767580" cy="1513840"/>
          </a:xfrm>
          <a:prstGeom prst="rect"/>
        </p:spPr>
        <p:txBody>
          <a:bodyPr wrap="non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pPr algn="ctr"/>
            <a:r>
              <a:rPr altLang="zh-CN" b="1" dirty="0" sz="9600" lang="en-US">
                <a:solidFill>
                  <a:srgbClr val="5E687C"/>
                </a:solidFill>
                <a:latin typeface="等线" panose="020F0502020204030204"/>
                <a:ea typeface="等线" panose="02010600030101010101" pitchFamily="2" charset="-122"/>
              </a:rPr>
              <a:t>l</a:t>
            </a:r>
            <a:r>
              <a:rPr altLang="zh-CN" b="1" dirty="0" sz="9600" lang="en-US">
                <a:solidFill>
                  <a:srgbClr val="5E687C"/>
                </a:solidFill>
                <a:latin typeface="等线" panose="020F0502020204030204"/>
                <a:ea typeface="等线" panose="02010600030101010101" pitchFamily="2" charset="-122"/>
              </a:rPr>
              <a:t>i</a:t>
            </a:r>
            <a:r>
              <a:rPr altLang="zh-CN" b="1" dirty="0" sz="9600" lang="en-US">
                <a:solidFill>
                  <a:srgbClr val="5E687C"/>
                </a:solidFill>
                <a:latin typeface="等线" panose="020F0502020204030204"/>
                <a:ea typeface="等线" panose="02010600030101010101" pitchFamily="2" charset="-122"/>
              </a:rPr>
              <a:t>s</a:t>
            </a:r>
            <a:r>
              <a:rPr altLang="zh-CN" b="1" dirty="0" sz="9600" lang="en-US">
                <a:solidFill>
                  <a:srgbClr val="5E687C"/>
                </a:solidFill>
                <a:latin typeface="等线" panose="020F0502020204030204"/>
                <a:ea typeface="等线" panose="02010600030101010101" pitchFamily="2" charset="-122"/>
              </a:rPr>
              <a:t>t</a:t>
            </a:r>
            <a:r>
              <a:rPr altLang="zh-CN" b="1" dirty="0" sz="9600" lang="en-US">
                <a:solidFill>
                  <a:srgbClr val="5E687C"/>
                </a:solidFill>
                <a:latin typeface="等线" panose="020F0502020204030204"/>
                <a:ea typeface="等线" panose="02010600030101010101" pitchFamily="2" charset="-122"/>
              </a:rPr>
              <a:t>ening</a:t>
            </a:r>
            <a:endParaRPr altLang="en-US" b="1" dirty="0" sz="2000" lang="zh-CN">
              <a:solidFill>
                <a:srgbClr val="5E687C"/>
              </a:solidFill>
              <a:latin typeface="等线" panose="020F0502020204030204"/>
              <a:ea typeface="等线" panose="02010600030101010101" pitchFamily="2" charset="-122"/>
            </a:endParaRPr>
          </a:p>
        </p:txBody>
      </p:sp>
      <p:sp>
        <p:nvSpPr>
          <p:cNvPr id="1048737" name=""/>
          <p:cNvSpPr txBox="1"/>
          <p:nvPr/>
        </p:nvSpPr>
        <p:spPr>
          <a:xfrm>
            <a:off x="5615374" y="5775960"/>
            <a:ext cx="4000000" cy="510540"/>
          </a:xfrm>
          <a:prstGeom prst="rect"/>
        </p:spPr>
        <p:txBody>
          <a:bodyPr rtlCol="0" wrap="square">
            <a:spAutoFit/>
          </a:bodyPr>
          <a:p>
            <a:r>
              <a:rPr altLang="zh-CN" sz="2800" lang="zh-CN">
                <a:solidFill>
                  <a:srgbClr val="000000"/>
                </a:solidFill>
              </a:rPr>
              <a:t>—</a:t>
            </a:r>
            <a:r>
              <a:rPr altLang="zh-CN" sz="2800" lang="zh-CN">
                <a:solidFill>
                  <a:srgbClr val="000000"/>
                </a:solidFill>
              </a:rPr>
              <a:t>—</a:t>
            </a:r>
            <a:r>
              <a:rPr altLang="zh-CN" sz="2800" lang="en-US">
                <a:solidFill>
                  <a:srgbClr val="000000"/>
                </a:solidFill>
              </a:rPr>
              <a:t>2</a:t>
            </a:r>
            <a:r>
              <a:rPr altLang="zh-CN" sz="2800" lang="en-US">
                <a:solidFill>
                  <a:srgbClr val="000000"/>
                </a:solidFill>
              </a:rPr>
              <a:t>1</a:t>
            </a:r>
            <a:r>
              <a:rPr altLang="zh-CN" sz="2800" lang="en-US">
                <a:solidFill>
                  <a:srgbClr val="000000"/>
                </a:solidFill>
              </a:rPr>
              <a:t>1</a:t>
            </a:r>
            <a:r>
              <a:rPr altLang="zh-CN" sz="2800" lang="en-US">
                <a:solidFill>
                  <a:srgbClr val="000000"/>
                </a:solidFill>
              </a:rPr>
              <a:t>1</a:t>
            </a:r>
            <a:r>
              <a:rPr altLang="zh-CN" sz="2800" lang="en-US">
                <a:solidFill>
                  <a:srgbClr val="000000"/>
                </a:solidFill>
              </a:rPr>
              <a:t>2</a:t>
            </a:r>
            <a:r>
              <a:rPr altLang="zh-CN" sz="2800" lang="en-US">
                <a:solidFill>
                  <a:srgbClr val="000000"/>
                </a:solidFill>
              </a:rPr>
              <a:t>1</a:t>
            </a:r>
            <a:r>
              <a:rPr altLang="zh-CN" sz="2800" lang="en-US">
                <a:solidFill>
                  <a:srgbClr val="000000"/>
                </a:solidFill>
              </a:rPr>
              <a:t>1</a:t>
            </a:r>
            <a:r>
              <a:rPr altLang="zh-CN" sz="2800" lang="zh-CN">
                <a:solidFill>
                  <a:srgbClr val="000000"/>
                </a:solidFill>
              </a:rPr>
              <a:t>黄源英</a:t>
            </a:r>
            <a:endParaRPr sz="2800" lang="zh-CN-#Han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xit" presetID="2" presetSubtype="8">
                                  <p:stCondLst>
                                    <p:cond delay="0"/>
                                  </p:stCondLst>
                                  <p:childTnLst>
                                    <p:anim calcmode="lin" valueType="num">
                                      <p:cBhvr additive="base">
                                        <p:cTn dur="1000" id="6"/>
                                        <p:tgtEl>
                                          <p:spTgt spid="2097188"/>
                                        </p:tgtEl>
                                        <p:attrNameLst>
                                          <p:attrName>ppt_x</p:attrName>
                                        </p:attrNameLst>
                                      </p:cBhvr>
                                      <p:tavLst>
                                        <p:tav tm="0">
                                          <p:val>
                                            <p:strVal val="ppt_x"/>
                                          </p:val>
                                        </p:tav>
                                        <p:tav tm="100000">
                                          <p:val>
                                            <p:strVal val="0-ppt_w/2"/>
                                          </p:val>
                                        </p:tav>
                                      </p:tavLst>
                                    </p:anim>
                                    <p:anim calcmode="lin" valueType="num">
                                      <p:cBhvr additive="base">
                                        <p:cTn dur="1000" id="7"/>
                                        <p:tgtEl>
                                          <p:spTgt spid="2097188"/>
                                        </p:tgtEl>
                                        <p:attrNameLst>
                                          <p:attrName>ppt_y</p:attrName>
                                        </p:attrNameLst>
                                      </p:cBhvr>
                                      <p:tavLst>
                                        <p:tav tm="0">
                                          <p:val>
                                            <p:strVal val="ppt_y"/>
                                          </p:val>
                                        </p:tav>
                                        <p:tav tm="100000">
                                          <p:val>
                                            <p:strVal val="ppt_y"/>
                                          </p:val>
                                        </p:tav>
                                      </p:tavLst>
                                    </p:anim>
                                    <p:set>
                                      <p:cBhvr>
                                        <p:cTn dur="1" fill="hold" id="8">
                                          <p:stCondLst>
                                            <p:cond delay="999"/>
                                          </p:stCondLst>
                                        </p:cTn>
                                        <p:tgtEl>
                                          <p:spTgt spid="2097188"/>
                                        </p:tgtEl>
                                        <p:attrNameLst>
                                          <p:attrName>style.visibility</p:attrName>
                                        </p:attrNameLst>
                                      </p:cBhvr>
                                      <p:to>
                                        <p:strVal val="hidden"/>
                                      </p:to>
                                    </p:set>
                                  </p:childTnLst>
                                </p:cTn>
                              </p:par>
                              <p:par>
                                <p:cTn fill="hold" id="9" nodeType="withEffect" presetClass="exit" presetID="2" presetSubtype="6">
                                  <p:stCondLst>
                                    <p:cond delay="0"/>
                                  </p:stCondLst>
                                  <p:childTnLst>
                                    <p:anim calcmode="lin" valueType="num">
                                      <p:cBhvr additive="base">
                                        <p:cTn dur="1000" id="10"/>
                                        <p:tgtEl>
                                          <p:spTgt spid="2097189"/>
                                        </p:tgtEl>
                                        <p:attrNameLst>
                                          <p:attrName>ppt_x</p:attrName>
                                        </p:attrNameLst>
                                      </p:cBhvr>
                                      <p:tavLst>
                                        <p:tav tm="0">
                                          <p:val>
                                            <p:strVal val="ppt_x"/>
                                          </p:val>
                                        </p:tav>
                                        <p:tav tm="100000">
                                          <p:val>
                                            <p:strVal val="1+ppt_w/2"/>
                                          </p:val>
                                        </p:tav>
                                      </p:tavLst>
                                    </p:anim>
                                    <p:anim calcmode="lin" valueType="num">
                                      <p:cBhvr additive="base">
                                        <p:cTn dur="1000" id="11"/>
                                        <p:tgtEl>
                                          <p:spTgt spid="2097189"/>
                                        </p:tgtEl>
                                        <p:attrNameLst>
                                          <p:attrName>ppt_y</p:attrName>
                                        </p:attrNameLst>
                                      </p:cBhvr>
                                      <p:tavLst>
                                        <p:tav tm="0">
                                          <p:val>
                                            <p:strVal val="ppt_y"/>
                                          </p:val>
                                        </p:tav>
                                        <p:tav tm="100000">
                                          <p:val>
                                            <p:strVal val="1+ppt_h/2"/>
                                          </p:val>
                                        </p:tav>
                                      </p:tavLst>
                                    </p:anim>
                                    <p:set>
                                      <p:cBhvr>
                                        <p:cTn dur="1" fill="hold" id="12">
                                          <p:stCondLst>
                                            <p:cond delay="999"/>
                                          </p:stCondLst>
                                        </p:cTn>
                                        <p:tgtEl>
                                          <p:spTgt spid="2097189"/>
                                        </p:tgtEl>
                                        <p:attrNameLst>
                                          <p:attrName>style.visibility</p:attrName>
                                        </p:attrNameLst>
                                      </p:cBhvr>
                                      <p:to>
                                        <p:strVal val="hidden"/>
                                      </p:to>
                                    </p:set>
                                  </p:childTnLst>
                                </p:cTn>
                              </p:par>
                            </p:childTnLst>
                          </p:cTn>
                        </p:par>
                        <p:par>
                          <p:cTn fill="hold" id="13">
                            <p:stCondLst>
                              <p:cond delay="1000"/>
                            </p:stCondLst>
                            <p:childTnLst>
                              <p:par>
                                <p:cTn fill="hold" id="14" nodeType="afterEffect" presetClass="exit" presetID="23" presetSubtype="32">
                                  <p:stCondLst>
                                    <p:cond delay="0"/>
                                  </p:stCondLst>
                                  <p:childTnLst>
                                    <p:anim calcmode="lin" valueType="num">
                                      <p:cBhvr>
                                        <p:cTn dur="1000" id="15"/>
                                        <p:tgtEl>
                                          <p:spTgt spid="96"/>
                                        </p:tgtEl>
                                        <p:attrNameLst>
                                          <p:attrName>ppt_w</p:attrName>
                                        </p:attrNameLst>
                                      </p:cBhvr>
                                      <p:tavLst>
                                        <p:tav tm="0">
                                          <p:val>
                                            <p:strVal val="ppt_w"/>
                                          </p:val>
                                        </p:tav>
                                        <p:tav tm="100000">
                                          <p:val>
                                            <p:fltVal val="0.0"/>
                                          </p:val>
                                        </p:tav>
                                      </p:tavLst>
                                    </p:anim>
                                    <p:anim calcmode="lin" valueType="num">
                                      <p:cBhvr>
                                        <p:cTn dur="1000" id="16"/>
                                        <p:tgtEl>
                                          <p:spTgt spid="96"/>
                                        </p:tgtEl>
                                        <p:attrNameLst>
                                          <p:attrName>ppt_h</p:attrName>
                                        </p:attrNameLst>
                                      </p:cBhvr>
                                      <p:tavLst>
                                        <p:tav tm="0">
                                          <p:val>
                                            <p:strVal val="ppt_h"/>
                                          </p:val>
                                        </p:tav>
                                        <p:tav tm="100000">
                                          <p:val>
                                            <p:fltVal val="0.0"/>
                                          </p:val>
                                        </p:tav>
                                      </p:tavLst>
                                    </p:anim>
                                    <p:set>
                                      <p:cBhvr>
                                        <p:cTn dur="1" fill="hold" id="17">
                                          <p:stCondLst>
                                            <p:cond delay="9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pic>
        <p:nvPicPr>
          <p:cNvPr id="2097171"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6670968" cy="6324601"/>
          </a:xfrm>
          <a:prstGeom prst="rect"/>
        </p:spPr>
      </p:pic>
      <p:pic>
        <p:nvPicPr>
          <p:cNvPr id="2097172" name="图片 3"/>
          <p:cNvPicPr>
            <a:picLocks noChangeAspect="1"/>
          </p:cNvPicPr>
          <p:nvPr/>
        </p:nvPicPr>
        <p:blipFill rotWithShape="1">
          <a:blip xmlns:r="http://schemas.openxmlformats.org/officeDocument/2006/relationships" r:embed="rId2"/>
          <a:srcRect r="38146" b="33285"/>
          <a:stretch>
            <a:fillRect/>
          </a:stretch>
        </p:blipFill>
        <p:spPr>
          <a:xfrm>
            <a:off x="7897301" y="3124199"/>
            <a:ext cx="4332800" cy="3733801"/>
          </a:xfrm>
          <a:prstGeom prst="rect"/>
        </p:spPr>
      </p:pic>
      <p:sp>
        <p:nvSpPr>
          <p:cNvPr id="1048658" name="文本框 23"/>
          <p:cNvSpPr txBox="1"/>
          <p:nvPr/>
        </p:nvSpPr>
        <p:spPr>
          <a:xfrm>
            <a:off x="3259284" y="1183715"/>
            <a:ext cx="8272458" cy="5674285"/>
          </a:xfrm>
          <a:prstGeom prst="rect"/>
          <a:noFill/>
        </p:spPr>
        <p:txBody>
          <a:bodyPr anchor="ctr"/>
          <a:p>
            <a:pPr algn="ctr" defTabSz="914400" eaLnBrk="1" fontAlgn="t" hangingPunct="1" indent="0" latinLnBrk="0" lvl="0" marL="0" marR="0" rtl="0">
              <a:lnSpc>
                <a:spcPct val="100000"/>
              </a:lnSpc>
              <a:spcBef>
                <a:spcPts val="0"/>
              </a:spcBef>
              <a:spcAft>
                <a:spcPts val="0"/>
              </a:spcAft>
              <a:buClrTx/>
              <a:buSzTx/>
              <a:buFontTx/>
              <a:buNone/>
            </a:pPr>
            <a:r>
              <a:rPr b="0" sz="4400"/>
              <a:t>Air breathing evolved among fishes over 400 milion years ago, and at least some members of extinct groups suchas the placoderms and acanthodians may have been air breathers (Graham 1997a).</a:t>
            </a:r>
            <a:r>
              <a:rPr b="0" sz="4400"/>
              <a:t> </a:t>
            </a:r>
            <a:endParaRPr altLang="en-US" b="0" sz="2000" lang="zh-CN"/>
          </a:p>
        </p:txBody>
      </p:sp>
      <p:sp>
        <p:nvSpPr>
          <p:cNvPr id="1048659" name="文本框 24"/>
          <p:cNvSpPr txBox="1"/>
          <p:nvPr/>
        </p:nvSpPr>
        <p:spPr>
          <a:xfrm>
            <a:off x="4986560" y="285748"/>
            <a:ext cx="3686175" cy="751839"/>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zh-CN" b="1" sz="4400" lang="en-US"/>
              <a:t>I</a:t>
            </a:r>
            <a:r>
              <a:rPr altLang="zh-CN" b="1" sz="4400" lang="en-US"/>
              <a:t>n</a:t>
            </a:r>
            <a:r>
              <a:rPr altLang="zh-CN" b="1" sz="4400" lang="en-US"/>
              <a:t>t</a:t>
            </a:r>
            <a:r>
              <a:rPr b="1" sz="4400"/>
              <a:t>roduction</a:t>
            </a: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171"/>
                                        </p:tgtEl>
                                        <p:attrNameLst>
                                          <p:attrName>style.visibility</p:attrName>
                                        </p:attrNameLst>
                                      </p:cBhvr>
                                      <p:to>
                                        <p:strVal val="visible"/>
                                      </p:to>
                                    </p:set>
                                    <p:anim calcmode="lin" valueType="num">
                                      <p:cBhvr additive="base">
                                        <p:cTn dur="1000" fill="hold" id="7"/>
                                        <p:tgtEl>
                                          <p:spTgt spid="2097171"/>
                                        </p:tgtEl>
                                        <p:attrNameLst>
                                          <p:attrName>ppt_x</p:attrName>
                                        </p:attrNameLst>
                                      </p:cBhvr>
                                      <p:tavLst>
                                        <p:tav tm="0">
                                          <p:val>
                                            <p:strVal val="0-#ppt_w/2"/>
                                          </p:val>
                                        </p:tav>
                                        <p:tav tm="100000">
                                          <p:val>
                                            <p:strVal val="#ppt_x"/>
                                          </p:val>
                                        </p:tav>
                                      </p:tavLst>
                                    </p:anim>
                                    <p:anim calcmode="lin" valueType="num">
                                      <p:cBhvr additive="base">
                                        <p:cTn dur="1000" fill="hold" id="8"/>
                                        <p:tgtEl>
                                          <p:spTgt spid="2097171"/>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97172"/>
                                        </p:tgtEl>
                                        <p:attrNameLst>
                                          <p:attrName>style.visibility</p:attrName>
                                        </p:attrNameLst>
                                      </p:cBhvr>
                                      <p:to>
                                        <p:strVal val="visible"/>
                                      </p:to>
                                    </p:set>
                                    <p:anim calcmode="lin" valueType="num">
                                      <p:cBhvr additive="base">
                                        <p:cTn dur="1000" fill="hold" id="11"/>
                                        <p:tgtEl>
                                          <p:spTgt spid="2097172"/>
                                        </p:tgtEl>
                                        <p:attrNameLst>
                                          <p:attrName>ppt_x</p:attrName>
                                        </p:attrNameLst>
                                      </p:cBhvr>
                                      <p:tavLst>
                                        <p:tav tm="0">
                                          <p:val>
                                            <p:strVal val="1+#ppt_w/2"/>
                                          </p:val>
                                        </p:tav>
                                        <p:tav tm="100000">
                                          <p:val>
                                            <p:strVal val="#ppt_x"/>
                                          </p:val>
                                        </p:tav>
                                      </p:tavLst>
                                    </p:anim>
                                    <p:anim calcmode="lin" valueType="num">
                                      <p:cBhvr additive="base">
                                        <p:cTn dur="1000" fill="hold" id="12"/>
                                        <p:tgtEl>
                                          <p:spTgt spid="2097172"/>
                                        </p:tgtEl>
                                        <p:attrNameLst>
                                          <p:attrName>ppt_y</p:attrName>
                                        </p:attrNameLst>
                                      </p:cBhvr>
                                      <p:tavLst>
                                        <p:tav tm="0">
                                          <p:val>
                                            <p:strVal val="1+#ppt_h/2"/>
                                          </p:val>
                                        </p:tav>
                                        <p:tav tm="100000">
                                          <p:val>
                                            <p:strVal val="#ppt_y"/>
                                          </p:val>
                                        </p:tav>
                                      </p:tavLst>
                                    </p:anim>
                                  </p:childTnLst>
                                </p:cTn>
                              </p:par>
                            </p:childTnLst>
                          </p:cTn>
                        </p:par>
                        <p:par>
                          <p:cTn fill="hold" id="13">
                            <p:stCondLst>
                              <p:cond delay="1000"/>
                            </p:stCondLst>
                            <p:childTnLst>
                              <p:par>
                                <p:cTn fill="hold" grpId="0" id="14" nodeType="afterEffect" presetClass="entr" presetID="41" presetSubtype="0">
                                  <p:stCondLst>
                                    <p:cond delay="0"/>
                                  </p:stCondLst>
                                  <p:iterate type="lt">
                                    <p:tmPct val="66667"/>
                                  </p:iterate>
                                  <p:childTnLst>
                                    <p:set>
                                      <p:cBhvr>
                                        <p:cTn dur="1" fill="hold" id="15">
                                          <p:stCondLst>
                                            <p:cond delay="0"/>
                                          </p:stCondLst>
                                        </p:cTn>
                                        <p:tgtEl>
                                          <p:spTgt spid="1048659"/>
                                        </p:tgtEl>
                                        <p:attrNameLst>
                                          <p:attrName>style.visibility</p:attrName>
                                        </p:attrNameLst>
                                      </p:cBhvr>
                                      <p:to>
                                        <p:strVal val="visible"/>
                                      </p:to>
                                    </p:set>
                                    <p:anim calcmode="lin" valueType="num">
                                      <p:cBhvr>
                                        <p:cTn dur="600" fill="hold" id="16"/>
                                        <p:tgtEl>
                                          <p:spTgt spid="1048659"/>
                                        </p:tgtEl>
                                        <p:attrNameLst>
                                          <p:attrName>ppt_x</p:attrName>
                                        </p:attrNameLst>
                                      </p:cBhvr>
                                      <p:tavLst>
                                        <p:tav tm="0">
                                          <p:val>
                                            <p:strVal val="#ppt_x"/>
                                          </p:val>
                                        </p:tav>
                                        <p:tav tm="50000">
                                          <p:val>
                                            <p:strVal val="#ppt_x+.1"/>
                                          </p:val>
                                        </p:tav>
                                        <p:tav tm="100000">
                                          <p:val>
                                            <p:strVal val="#ppt_x"/>
                                          </p:val>
                                        </p:tav>
                                      </p:tavLst>
                                    </p:anim>
                                    <p:anim calcmode="lin" valueType="num">
                                      <p:cBhvr>
                                        <p:cTn dur="600" fill="hold" id="17"/>
                                        <p:tgtEl>
                                          <p:spTgt spid="1048659"/>
                                        </p:tgtEl>
                                        <p:attrNameLst>
                                          <p:attrName>ppt_y</p:attrName>
                                        </p:attrNameLst>
                                      </p:cBhvr>
                                      <p:tavLst>
                                        <p:tav tm="0">
                                          <p:val>
                                            <p:strVal val="#ppt_y"/>
                                          </p:val>
                                        </p:tav>
                                        <p:tav tm="100000">
                                          <p:val>
                                            <p:strVal val="#ppt_y"/>
                                          </p:val>
                                        </p:tav>
                                      </p:tavLst>
                                    </p:anim>
                                    <p:anim calcmode="lin" valueType="num">
                                      <p:cBhvr>
                                        <p:cTn dur="600" fill="hold" id="18"/>
                                        <p:tgtEl>
                                          <p:spTgt spid="1048659"/>
                                        </p:tgtEl>
                                        <p:attrNameLst>
                                          <p:attrName>ppt_h</p:attrName>
                                        </p:attrNameLst>
                                      </p:cBhvr>
                                      <p:tavLst>
                                        <p:tav tm="0">
                                          <p:val>
                                            <p:strVal val="#ppt_h/10"/>
                                          </p:val>
                                        </p:tav>
                                        <p:tav tm="50000">
                                          <p:val>
                                            <p:strVal val="#ppt_h+.01"/>
                                          </p:val>
                                        </p:tav>
                                        <p:tav tm="100000">
                                          <p:val>
                                            <p:strVal val="#ppt_h"/>
                                          </p:val>
                                        </p:tav>
                                      </p:tavLst>
                                    </p:anim>
                                    <p:anim calcmode="lin" valueType="num">
                                      <p:cBhvr>
                                        <p:cTn dur="600" fill="hold" id="19"/>
                                        <p:tgtEl>
                                          <p:spTgt spid="1048659"/>
                                        </p:tgtEl>
                                        <p:attrNameLst>
                                          <p:attrName>ppt_w</p:attrName>
                                        </p:attrNameLst>
                                      </p:cBhvr>
                                      <p:tavLst>
                                        <p:tav tm="0">
                                          <p:val>
                                            <p:strVal val="#ppt_w/10"/>
                                          </p:val>
                                        </p:tav>
                                        <p:tav tm="50000">
                                          <p:val>
                                            <p:strVal val="#ppt_w+.01"/>
                                          </p:val>
                                        </p:tav>
                                        <p:tav tm="100000">
                                          <p:val>
                                            <p:strVal val="#ppt_w"/>
                                          </p:val>
                                        </p:tav>
                                      </p:tavLst>
                                    </p:anim>
                                    <p:animEffect transition="in" filter="fade">
                                      <p:cBhvr>
                                        <p:cTn dur="600" id="20" tmFilter="0,0; .5, 1; 1, 1"/>
                                        <p:tgtEl>
                                          <p:spTgt spid="1048659"/>
                                        </p:tgtEl>
                                      </p:cBhvr>
                                    </p:animEffect>
                                  </p:childTnLst>
                                </p:cTn>
                              </p:par>
                            </p:childTnLst>
                          </p:cTn>
                        </p:par>
                        <p:par>
                          <p:cTn fill="hold" id="21">
                            <p:stCondLst>
                              <p:cond delay="2400"/>
                            </p:stCondLst>
                            <p:childTnLst>
                              <p:par>
                                <p:cTn fill="hold" grpId="0" id="22" nodeType="afterEffect" presetClass="entr" presetID="42" presetSubtype="0">
                                  <p:stCondLst>
                                    <p:cond delay="0"/>
                                  </p:stCondLst>
                                  <p:childTnLst>
                                    <p:set>
                                      <p:cBhvr>
                                        <p:cTn dur="1" fill="hold" id="23">
                                          <p:stCondLst>
                                            <p:cond delay="0"/>
                                          </p:stCondLst>
                                        </p:cTn>
                                        <p:tgtEl>
                                          <p:spTgt spid="1048658"/>
                                        </p:tgtEl>
                                        <p:attrNameLst>
                                          <p:attrName>style.visibility</p:attrName>
                                        </p:attrNameLst>
                                      </p:cBhvr>
                                      <p:to>
                                        <p:strVal val="visible"/>
                                      </p:to>
                                    </p:set>
                                    <p:animEffect transition="in" filter="fade">
                                      <p:cBhvr>
                                        <p:cTn dur="500" id="24"/>
                                        <p:tgtEl>
                                          <p:spTgt spid="1048658"/>
                                        </p:tgtEl>
                                      </p:cBhvr>
                                    </p:animEffect>
                                    <p:anim calcmode="lin" valueType="num">
                                      <p:cBhvr>
                                        <p:cTn dur="500" fill="hold" id="25"/>
                                        <p:tgtEl>
                                          <p:spTgt spid="1048658"/>
                                        </p:tgtEl>
                                        <p:attrNameLst>
                                          <p:attrName>ppt_x</p:attrName>
                                        </p:attrNameLst>
                                      </p:cBhvr>
                                      <p:tavLst>
                                        <p:tav tm="0">
                                          <p:val>
                                            <p:strVal val="#ppt_x"/>
                                          </p:val>
                                        </p:tav>
                                        <p:tav tm="100000">
                                          <p:val>
                                            <p:strVal val="#ppt_x"/>
                                          </p:val>
                                        </p:tav>
                                      </p:tavLst>
                                    </p:anim>
                                    <p:anim calcmode="lin" valueType="num">
                                      <p:cBhvr>
                                        <p:cTn dur="500" fill="hold" id="26"/>
                                        <p:tgtEl>
                                          <p:spTgt spid="1048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8" grpId="0"/>
      <p:bldP spid="10486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cxnSp>
        <p:nvCxnSpPr>
          <p:cNvPr id="3145730" name="直接连接符 9"/>
          <p:cNvCxnSpPr>
            <a:cxnSpLocks/>
          </p:cNvCxnSpPr>
          <p:nvPr/>
        </p:nvCxnSpPr>
        <p:spPr>
          <a:xfrm>
            <a:off x="2016724" y="3411863"/>
            <a:ext cx="7987676" cy="0"/>
          </a:xfrm>
          <a:prstGeom prst="line"/>
          <a:noFill/>
          <a:ln w="19050" cap="flat" cmpd="sng" algn="ctr">
            <a:solidFill>
              <a:srgbClr val="5E687C"/>
            </a:solidFill>
            <a:prstDash val="solid"/>
            <a:miter lim="800000"/>
          </a:ln>
          <a:effectLst/>
        </p:spPr>
      </p:cxnSp>
      <p:sp>
        <p:nvSpPr>
          <p:cNvPr id="1048670" name="文本框 17"/>
          <p:cNvSpPr txBox="1"/>
          <p:nvPr/>
        </p:nvSpPr>
        <p:spPr>
          <a:xfrm>
            <a:off x="928196" y="3884386"/>
            <a:ext cx="11233164" cy="3075940"/>
          </a:xfrm>
          <a:prstGeom prst="rect"/>
          <a:noFill/>
        </p:spPr>
        <p:txBody>
          <a:bodyPr rtlCol="0" wrap="square">
            <a:spAutoFit/>
          </a:bodyPr>
          <a:p>
            <a:r>
              <a:rPr b="0" sz="4000"/>
              <a:t>Among these some only supplement gill respiration when necessary (facultative air breathing),</a:t>
            </a:r>
            <a:r>
              <a:rPr altLang="zh-CN" b="0" sz="4000" lang="en-US"/>
              <a:t> </a:t>
            </a:r>
            <a:r>
              <a:rPr altLang="zh-CN" sz="4000" lang="en-US">
                <a:solidFill>
                  <a:srgbClr val="000000"/>
                </a:solidFill>
              </a:rPr>
              <a:t>whereas others must have access to air or they will drown (obligate air breathing).</a:t>
            </a:r>
            <a:endParaRPr sz="2400" lang="zh-CN-#Hans">
              <a:solidFill>
                <a:srgbClr val="000000"/>
              </a:solidFill>
            </a:endParaRPr>
          </a:p>
          <a:p>
            <a:r>
              <a:rPr altLang="zh-CN" b="0" sz="4000" lang="en-US"/>
              <a:t> </a:t>
            </a:r>
            <a:r>
              <a:rPr altLang="zh-CN" b="0" sz="4000" lang="en-US"/>
              <a:t> </a:t>
            </a:r>
            <a:r>
              <a:rPr altLang="zh-CN" b="0" sz="4000" lang="en-US"/>
              <a:t> </a:t>
            </a:r>
            <a:r>
              <a:rPr b="0" sz="4000"/>
              <a:t>  </a:t>
            </a:r>
            <a:endParaRPr altLang="en-US" lang="zh-CN"/>
          </a:p>
        </p:txBody>
      </p:sp>
      <p:pic>
        <p:nvPicPr>
          <p:cNvPr id="2097173" name="图片 10"/>
          <p:cNvPicPr>
            <a:picLocks noChangeAspect="1"/>
          </p:cNvPicPr>
          <p:nvPr/>
        </p:nvPicPr>
        <p:blipFill rotWithShape="1">
          <a:blip xmlns:r="http://schemas.openxmlformats.org/officeDocument/2006/relationships" r:embed="rId1">
            <a:duotone>
              <a:schemeClr val="accent1">
                <a:shade val="45000"/>
                <a:satMod val="135000"/>
              </a:schemeClr>
              <a:prstClr val="white"/>
            </a:duotone>
          </a:blip>
          <a:srcRect t="30334" b="42439"/>
          <a:stretch>
            <a:fillRect/>
          </a:stretch>
        </p:blipFill>
        <p:spPr>
          <a:xfrm rot="12423626">
            <a:off x="7884804" y="777823"/>
            <a:ext cx="5218167" cy="1922517"/>
          </a:xfrm>
          <a:prstGeom prst="rect"/>
        </p:spPr>
      </p:pic>
      <p:sp>
        <p:nvSpPr>
          <p:cNvPr id="1048671" name=""/>
          <p:cNvSpPr txBox="1"/>
          <p:nvPr/>
        </p:nvSpPr>
        <p:spPr>
          <a:xfrm>
            <a:off x="2016723" y="937260"/>
            <a:ext cx="7351834" cy="2491740"/>
          </a:xfrm>
          <a:prstGeom prst="rect"/>
        </p:spPr>
        <p:txBody>
          <a:bodyPr rtlCol="0" wrap="square">
            <a:spAutoFit/>
          </a:bodyPr>
          <a:p>
            <a:pPr algn="ctr" defTabSz="914400" eaLnBrk="1" fontAlgn="t" hangingPunct="1" indent="0" latinLnBrk="0" lvl="0" marL="0" marR="0" rtl="0">
              <a:lnSpc>
                <a:spcPct val="100000"/>
              </a:lnSpc>
              <a:spcBef>
                <a:spcPts val="0"/>
              </a:spcBef>
              <a:spcAft>
                <a:spcPts val="0"/>
              </a:spcAft>
              <a:buClrTx/>
              <a:buSzTx/>
              <a:buFontTx/>
              <a:buNone/>
            </a:pPr>
            <a:r>
              <a:rPr b="0" sz="4400"/>
              <a:t>Most air-breathing fishes remain in water all of the time (aquatic airbreathers). </a:t>
            </a:r>
            <a:endParaRPr altLang="en-US" b="0" sz="3600" lang="zh-CN"/>
          </a:p>
          <a:p>
            <a:r>
              <a:rPr sz="2800" lang="zh-CN-#Hans">
                <a:solidFill>
                  <a:srgbClr val="000000"/>
                </a:solidFill>
              </a:rPr>
              <a:t/>
            </a:r>
            <a:endParaRPr sz="2800" lang="zh-CN-#Hans">
              <a:solidFill>
                <a:srgbClr val="000000"/>
              </a:solidFill>
            </a:endParaRPr>
          </a:p>
        </p:txBody>
      </p:sp>
      <p:pic>
        <p:nvPicPr>
          <p:cNvPr id="2097174" name="图片 10"/>
          <p:cNvPicPr>
            <a:picLocks/>
          </p:cNvPicPr>
          <p:nvPr/>
        </p:nvPicPr>
        <p:blipFill rotWithShape="1">
          <a:blip xmlns:r="http://schemas.openxmlformats.org/officeDocument/2006/relationships" r:embed="rId2">
            <a:duotone>
              <a:srgbClr val="2E6CA4"/>
              <a:prstClr val="white"/>
            </a:duotone>
          </a:blip>
          <a:srcRect t="30334" b="42439"/>
          <a:stretch>
            <a:fillRect/>
          </a:stretch>
        </p:blipFill>
        <p:spPr>
          <a:xfrm rot="7391634" flipV="1">
            <a:off x="-751752" y="1273767"/>
            <a:ext cx="3359895" cy="1557120"/>
          </a:xfrm>
          <a:prstGeom prst="rect"/>
        </p:spPr>
      </p:pic>
      <p:sp>
        <p:nvSpPr>
          <p:cNvPr id="1048672" name="文本框 24"/>
          <p:cNvSpPr txBox="1"/>
          <p:nvPr/>
        </p:nvSpPr>
        <p:spPr>
          <a:xfrm>
            <a:off x="0" y="0"/>
            <a:ext cx="3686175" cy="751839"/>
          </a:xfrm>
          <a:prstGeom prst="rect"/>
          <a:noFill/>
        </p:spPr>
        <p:txBody>
          <a:bodyPr rtlCol="0" wrap="square">
            <a:spAutoFit/>
          </a:bodyPr>
          <a:lstStyle>
            <a:defPPr>
              <a:defRPr lang="zh-CN"/>
            </a:defPPr>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pPr algn="ctr" defTabSz="914400" eaLnBrk="1" fontAlgn="auto" hangingPunct="1" indent="0" latinLnBrk="0" lvl="0" marL="0" marR="0" rtl="0">
              <a:lnSpc>
                <a:spcPct val="100000"/>
              </a:lnSpc>
              <a:spcBef>
                <a:spcPts val="0"/>
              </a:spcBef>
              <a:spcAft>
                <a:spcPts val="0"/>
              </a:spcAft>
              <a:buClrTx/>
              <a:buSzTx/>
              <a:buFontTx/>
              <a:buNone/>
            </a:pPr>
            <a:r>
              <a:rPr altLang="zh-CN" b="1" sz="4400" lang="en-US">
                <a:latin typeface="等线"/>
              </a:rPr>
              <a:t>I</a:t>
            </a:r>
            <a:r>
              <a:rPr altLang="zh-CN" b="1" sz="4400" lang="en-US">
                <a:latin typeface="等线"/>
              </a:rPr>
              <a:t>n</a:t>
            </a:r>
            <a:r>
              <a:rPr altLang="zh-CN" b="1" sz="4400" lang="en-US">
                <a:latin typeface="等线"/>
              </a:rPr>
              <a:t>t</a:t>
            </a:r>
            <a:r>
              <a:rPr b="1" sz="4400"/>
              <a:t>roduction</a:t>
            </a: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83" name="泪滴形 1"/>
          <p:cNvSpPr/>
          <p:nvPr/>
        </p:nvSpPr>
        <p:spPr>
          <a:xfrm>
            <a:off x="2094613" y="2360429"/>
            <a:ext cx="1052624" cy="1052624"/>
          </a:xfrm>
          <a:prstGeom prst="teardrop"/>
          <a:noFill/>
          <a:ln>
            <a:solidFill>
              <a:srgbClr val="5E68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prstClr val="white"/>
              </a:solidFill>
              <a:cs typeface="+mn-ea"/>
              <a:sym typeface="+mn-lt"/>
            </a:endParaRPr>
          </a:p>
        </p:txBody>
      </p:sp>
      <p:sp>
        <p:nvSpPr>
          <p:cNvPr id="1048684" name="泪滴形 4"/>
          <p:cNvSpPr/>
          <p:nvPr/>
        </p:nvSpPr>
        <p:spPr>
          <a:xfrm>
            <a:off x="8901222" y="2360429"/>
            <a:ext cx="1052624" cy="1052624"/>
          </a:xfrm>
          <a:prstGeom prst="teardrop"/>
          <a:noFill/>
          <a:ln>
            <a:solidFill>
              <a:srgbClr val="5E68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prstClr val="white"/>
              </a:solidFill>
              <a:cs typeface="+mn-ea"/>
              <a:sym typeface="+mn-lt"/>
            </a:endParaRPr>
          </a:p>
        </p:txBody>
      </p:sp>
      <p:sp>
        <p:nvSpPr>
          <p:cNvPr id="1048685" name="泪滴形 3"/>
          <p:cNvSpPr/>
          <p:nvPr/>
        </p:nvSpPr>
        <p:spPr>
          <a:xfrm>
            <a:off x="5575357" y="1630327"/>
            <a:ext cx="1052624" cy="1052624"/>
          </a:xfrm>
          <a:prstGeom prst="teardrop"/>
          <a:noFill/>
          <a:ln>
            <a:solidFill>
              <a:srgbClr val="5E68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prstClr val="white"/>
              </a:solidFill>
              <a:cs typeface="+mn-ea"/>
              <a:sym typeface="+mn-lt"/>
            </a:endParaRPr>
          </a:p>
        </p:txBody>
      </p:sp>
      <p:sp>
        <p:nvSpPr>
          <p:cNvPr id="1048686" name="矩形 11"/>
          <p:cNvSpPr/>
          <p:nvPr/>
        </p:nvSpPr>
        <p:spPr>
          <a:xfrm>
            <a:off x="2349307" y="2410502"/>
            <a:ext cx="561567" cy="802640"/>
          </a:xfrm>
          <a:prstGeom prst="rect"/>
        </p:spPr>
        <p:txBody>
          <a:bodyPr wrap="square">
            <a:spAutoFit/>
          </a:bodyPr>
          <a:p>
            <a:pPr algn="r">
              <a:lnSpc>
                <a:spcPct val="200000"/>
              </a:lnSpc>
            </a:pPr>
            <a:r>
              <a:rPr altLang="zh-CN" dirty="0" sz="2400" lang="en-US">
                <a:solidFill>
                  <a:prstClr val="black">
                    <a:lumMod val="85000"/>
                    <a:lumOff val="15000"/>
                  </a:prstClr>
                </a:solidFill>
                <a:cs typeface="+mn-ea"/>
                <a:sym typeface="+mn-lt"/>
              </a:rPr>
              <a:t>01</a:t>
            </a:r>
          </a:p>
        </p:txBody>
      </p:sp>
      <p:sp>
        <p:nvSpPr>
          <p:cNvPr id="1048687" name="矩形 12"/>
          <p:cNvSpPr/>
          <p:nvPr/>
        </p:nvSpPr>
        <p:spPr>
          <a:xfrm>
            <a:off x="5789169" y="1671838"/>
            <a:ext cx="611630" cy="802640"/>
          </a:xfrm>
          <a:prstGeom prst="rect"/>
        </p:spPr>
        <p:txBody>
          <a:bodyPr wrap="square">
            <a:spAutoFit/>
          </a:bodyPr>
          <a:p>
            <a:pPr algn="r">
              <a:lnSpc>
                <a:spcPct val="200000"/>
              </a:lnSpc>
            </a:pPr>
            <a:r>
              <a:rPr altLang="zh-CN" dirty="0" sz="2400" lang="en-US">
                <a:solidFill>
                  <a:prstClr val="black">
                    <a:lumMod val="85000"/>
                    <a:lumOff val="15000"/>
                  </a:prstClr>
                </a:solidFill>
                <a:cs typeface="+mn-ea"/>
                <a:sym typeface="+mn-lt"/>
              </a:rPr>
              <a:t>02</a:t>
            </a:r>
          </a:p>
        </p:txBody>
      </p:sp>
      <p:sp>
        <p:nvSpPr>
          <p:cNvPr id="1048688" name="矩形 13"/>
          <p:cNvSpPr/>
          <p:nvPr/>
        </p:nvSpPr>
        <p:spPr>
          <a:xfrm>
            <a:off x="9037760" y="2410502"/>
            <a:ext cx="688076" cy="802640"/>
          </a:xfrm>
          <a:prstGeom prst="rect"/>
        </p:spPr>
        <p:txBody>
          <a:bodyPr wrap="square">
            <a:spAutoFit/>
          </a:bodyPr>
          <a:p>
            <a:pPr algn="r">
              <a:lnSpc>
                <a:spcPct val="200000"/>
              </a:lnSpc>
            </a:pPr>
            <a:r>
              <a:rPr altLang="zh-CN" dirty="0" sz="2400" lang="en-US">
                <a:solidFill>
                  <a:prstClr val="black">
                    <a:lumMod val="85000"/>
                    <a:lumOff val="15000"/>
                  </a:prstClr>
                </a:solidFill>
                <a:cs typeface="+mn-ea"/>
                <a:sym typeface="+mn-lt"/>
              </a:rPr>
              <a:t>03</a:t>
            </a:r>
          </a:p>
        </p:txBody>
      </p:sp>
      <p:sp>
        <p:nvSpPr>
          <p:cNvPr id="1048689" name="文本框 15"/>
          <p:cNvSpPr txBox="1"/>
          <p:nvPr/>
        </p:nvSpPr>
        <p:spPr>
          <a:xfrm>
            <a:off x="1281325" y="3813103"/>
            <a:ext cx="2699641" cy="1691639"/>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ctr"/>
            <a:r>
              <a:rPr altLang="zh-CN" sz="3600" lang="en-US"/>
              <a:t>D</a:t>
            </a:r>
            <a:r>
              <a:rPr altLang="zh-CN" sz="3600" lang="en-US"/>
              <a:t>erived from the gut</a:t>
            </a:r>
            <a:endParaRPr altLang="en-US" lang="zh-CN"/>
          </a:p>
        </p:txBody>
      </p:sp>
      <p:sp>
        <p:nvSpPr>
          <p:cNvPr id="1048690" name="文本框 19"/>
          <p:cNvSpPr txBox="1"/>
          <p:nvPr/>
        </p:nvSpPr>
        <p:spPr>
          <a:xfrm>
            <a:off x="4702513" y="3184453"/>
            <a:ext cx="2699641" cy="1691640"/>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ctr"/>
            <a:r>
              <a:rPr altLang="zh-CN" sz="3600" lang="en-US"/>
              <a:t>S</a:t>
            </a:r>
            <a:r>
              <a:rPr sz="3600"/>
              <a:t>tructures of the head and pharynx</a:t>
            </a:r>
            <a:endParaRPr altLang="en-US" lang="zh-CN"/>
          </a:p>
        </p:txBody>
      </p:sp>
      <p:sp>
        <p:nvSpPr>
          <p:cNvPr id="1048691" name="文本框 23"/>
          <p:cNvSpPr txBox="1"/>
          <p:nvPr/>
        </p:nvSpPr>
        <p:spPr>
          <a:xfrm>
            <a:off x="8123702" y="3813103"/>
            <a:ext cx="2699641" cy="624840"/>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ctr"/>
            <a:r>
              <a:rPr altLang="zh-CN" dirty="0" sz="3600" lang="en-US">
                <a:solidFill>
                  <a:prstClr val="black">
                    <a:lumMod val="85000"/>
                    <a:lumOff val="15000"/>
                  </a:prstClr>
                </a:solidFill>
                <a:latin typeface="Microsoft YaHei"/>
                <a:ea typeface="Microsoft YaHei"/>
                <a:cs typeface="+mn-ea"/>
                <a:sym typeface="+mn-lt"/>
              </a:rPr>
              <a:t>S</a:t>
            </a:r>
            <a:r>
              <a:rPr altLang="zh-CN" dirty="0" sz="3600" lang="en-US">
                <a:solidFill>
                  <a:prstClr val="black">
                    <a:lumMod val="85000"/>
                    <a:lumOff val="15000"/>
                  </a:prstClr>
                </a:solidFill>
                <a:latin typeface="Microsoft YaHei"/>
                <a:ea typeface="Microsoft YaHei"/>
                <a:cs typeface="+mn-ea"/>
                <a:sym typeface="+mn-lt"/>
              </a:rPr>
              <a:t>k</a:t>
            </a:r>
            <a:r>
              <a:rPr altLang="zh-CN" dirty="0" sz="3600" lang="en-US">
                <a:solidFill>
                  <a:prstClr val="black">
                    <a:lumMod val="85000"/>
                    <a:lumOff val="15000"/>
                  </a:prstClr>
                </a:solidFill>
                <a:latin typeface="Microsoft YaHei"/>
                <a:ea typeface="Microsoft YaHei"/>
                <a:cs typeface="+mn-ea"/>
                <a:sym typeface="+mn-lt"/>
              </a:rPr>
              <a:t>i</a:t>
            </a:r>
            <a:r>
              <a:rPr altLang="zh-CN" dirty="0" sz="3600" lang="en-US">
                <a:solidFill>
                  <a:prstClr val="black">
                    <a:lumMod val="85000"/>
                    <a:lumOff val="15000"/>
                  </a:prstClr>
                </a:solidFill>
                <a:latin typeface="Microsoft YaHei"/>
                <a:ea typeface="Microsoft YaHei"/>
                <a:cs typeface="+mn-ea"/>
                <a:sym typeface="+mn-lt"/>
              </a:rPr>
              <a:t>n</a:t>
            </a:r>
            <a:endParaRPr altLang="en-US" lang="zh-CN"/>
          </a:p>
        </p:txBody>
      </p:sp>
      <p:pic>
        <p:nvPicPr>
          <p:cNvPr id="2097175" name="图片 26"/>
          <p:cNvPicPr>
            <a:picLocks noChangeAspect="1"/>
          </p:cNvPicPr>
          <p:nvPr/>
        </p:nvPicPr>
        <p:blipFill rotWithShape="1">
          <a:blip xmlns:r="http://schemas.openxmlformats.org/officeDocument/2006/relationships" r:embed="rId1">
            <a:duotone>
              <a:schemeClr val="accent1">
                <a:shade val="45000"/>
                <a:satMod val="135000"/>
              </a:schemeClr>
              <a:prstClr val="white"/>
            </a:duotone>
          </a:blip>
          <a:srcRect t="30334" b="42439"/>
          <a:stretch>
            <a:fillRect/>
          </a:stretch>
        </p:blipFill>
        <p:spPr>
          <a:xfrm rot="12423626">
            <a:off x="-1069934" y="356384"/>
            <a:ext cx="4289568" cy="1580395"/>
          </a:xfrm>
          <a:prstGeom prst="rect"/>
        </p:spPr>
      </p:pic>
      <p:sp>
        <p:nvSpPr>
          <p:cNvPr id="1048692" name=""/>
          <p:cNvSpPr txBox="1"/>
          <p:nvPr/>
        </p:nvSpPr>
        <p:spPr>
          <a:xfrm>
            <a:off x="4627980" y="-24359"/>
            <a:ext cx="4000000" cy="1234440"/>
          </a:xfrm>
          <a:prstGeom prst="rect"/>
        </p:spPr>
        <p:txBody>
          <a:bodyPr rtlCol="0" wrap="square">
            <a:spAutoFit/>
          </a:bodyPr>
          <a:p>
            <a:pPr algn="l"/>
            <a:r>
              <a:rPr altLang="zh-CN" b="1" sz="4800" lang="en-US">
                <a:latin typeface="等线"/>
              </a:rPr>
              <a:t>T</a:t>
            </a:r>
            <a:r>
              <a:rPr altLang="zh-CN" b="1" sz="4800" lang="en-US">
                <a:latin typeface="等线"/>
              </a:rPr>
              <a:t>h</a:t>
            </a:r>
            <a:r>
              <a:rPr altLang="zh-CN" b="1" sz="4800" lang="en-US">
                <a:latin typeface="等线"/>
              </a:rPr>
              <a:t>r</a:t>
            </a:r>
            <a:r>
              <a:rPr altLang="zh-CN" b="1" sz="4800" lang="en-US">
                <a:latin typeface="等线"/>
              </a:rPr>
              <a:t>e</a:t>
            </a:r>
            <a:r>
              <a:rPr altLang="zh-CN" b="1" sz="4800" lang="en-US">
                <a:latin typeface="等线"/>
              </a:rPr>
              <a:t>e</a:t>
            </a:r>
            <a:r>
              <a:rPr altLang="zh-CN" b="1" sz="4800" lang="en-US">
                <a:latin typeface="等线"/>
              </a:rPr>
              <a:t> </a:t>
            </a:r>
            <a:r>
              <a:rPr altLang="zh-CN" b="1" sz="4800" lang="en-US">
                <a:latin typeface="等线"/>
              </a:rPr>
              <a:t>t</a:t>
            </a:r>
            <a:r>
              <a:rPr altLang="zh-CN" b="1" sz="4800" lang="en-US">
                <a:latin typeface="等线"/>
              </a:rPr>
              <a:t>y</a:t>
            </a:r>
            <a:r>
              <a:rPr altLang="zh-CN" b="1" sz="4800" lang="en-US">
                <a:latin typeface="等线"/>
              </a:rPr>
              <a:t>p</a:t>
            </a:r>
            <a:r>
              <a:rPr altLang="zh-CN" b="1" sz="4800" lang="en-US">
                <a:latin typeface="等线"/>
              </a:rPr>
              <a:t>e</a:t>
            </a:r>
            <a:r>
              <a:rPr altLang="zh-CN" b="1" sz="4800" lang="en-US">
                <a:latin typeface="等线"/>
              </a:rPr>
              <a:t>s</a:t>
            </a:r>
            <a:r>
              <a:rPr altLang="zh-CN" b="1" sz="4800" lang="en-US">
                <a:latin typeface="等线"/>
              </a:rPr>
              <a:t> </a:t>
            </a:r>
            <a:endParaRPr altLang="en-US" b="1" sz="4800" lang="zh-CN"/>
          </a:p>
          <a:p>
            <a:r>
              <a:rPr sz="2800" lang="zh-CN-#Hans">
                <a:solidFill>
                  <a:srgbClr val="000000"/>
                </a:solidFill>
              </a:rPr>
              <a:t/>
            </a:r>
            <a:endParaRPr sz="2800" lang="zh-CN-#Han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703" name="文本框 9"/>
          <p:cNvSpPr txBox="1"/>
          <p:nvPr/>
        </p:nvSpPr>
        <p:spPr>
          <a:xfrm>
            <a:off x="399130" y="466408"/>
            <a:ext cx="8187196" cy="891541"/>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rPr>
              <a:t>D</a:t>
            </a:r>
            <a:r>
              <a:rPr sz="5400">
                <a:solidFill>
                  <a:srgbClr val="D66565"/>
                </a:solidFill>
              </a:rPr>
              <a:t>erived from the gut</a:t>
            </a:r>
            <a:endParaRPr altLang="en-US" lang="zh-CN">
              <a:solidFill>
                <a:srgbClr val="D66565"/>
              </a:solidFill>
            </a:endParaRPr>
          </a:p>
        </p:txBody>
      </p:sp>
      <p:sp>
        <p:nvSpPr>
          <p:cNvPr id="1048704" name="文本框 15"/>
          <p:cNvSpPr txBox="1"/>
          <p:nvPr/>
        </p:nvSpPr>
        <p:spPr>
          <a:xfrm>
            <a:off x="4564090" y="1522115"/>
            <a:ext cx="7681013" cy="1691641"/>
          </a:xfrm>
          <a:prstGeom prst="rect"/>
          <a:noFill/>
        </p:spPr>
        <p:txBody>
          <a:bodyPr rtlCol="0" wrap="square">
            <a:spAutoFit/>
          </a:bodyPr>
          <a:lstStyle>
            <a:defPPr>
              <a:defRPr lang="zh-CN"/>
            </a:defPPr>
            <a:lvl1pPr>
              <a:defRPr sz="24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ctr"/>
            <a:r>
              <a:rPr altLang="zh-CN" sz="3600" lang="en-US"/>
              <a:t>T</a:t>
            </a:r>
            <a:r>
              <a:rPr altLang="zh-CN" sz="3600" lang="en-US"/>
              <a:t>h</a:t>
            </a:r>
            <a:r>
              <a:rPr sz="3600"/>
              <a:t>ose that are derived from the gut,such as the lungs, gas bladder, stomach, or intestine</a:t>
            </a:r>
            <a:r>
              <a:rPr altLang="zh-CN" sz="3600" lang="en-US"/>
              <a:t>.</a:t>
            </a:r>
            <a:r>
              <a:rPr altLang="zh-CN" sz="3600" lang="en-US"/>
              <a:t> </a:t>
            </a:r>
            <a:endParaRPr altLang="en-US" lang="zh-CN"/>
          </a:p>
        </p:txBody>
      </p:sp>
      <p:pic>
        <p:nvPicPr>
          <p:cNvPr id="2097176" name="图片 21"/>
          <p:cNvPicPr>
            <a:picLocks noChangeAspect="1"/>
          </p:cNvPicPr>
          <p:nvPr/>
        </p:nvPicPr>
        <p:blipFill>
          <a:blip xmlns:r="http://schemas.openxmlformats.org/officeDocument/2006/relationships" r:embed="rId1" cstate="screen">
            <a:duotone>
              <a:schemeClr val="accent1">
                <a:shade val="45000"/>
                <a:satMod val="135000"/>
              </a:schemeClr>
              <a:prstClr val="white"/>
            </a:duotone>
          </a:blip>
          <a:stretch>
            <a:fillRect/>
          </a:stretch>
        </p:blipFill>
        <p:spPr>
          <a:xfrm rot="7033612">
            <a:off x="615211" y="1896961"/>
            <a:ext cx="3548784" cy="3548784"/>
          </a:xfrm>
          <a:prstGeom prst="rect"/>
        </p:spPr>
      </p:pic>
      <p:pic>
        <p:nvPicPr>
          <p:cNvPr id="2097177" name="图片 20"/>
          <p:cNvPicPr>
            <a:picLocks noChangeAspect="1"/>
          </p:cNvPicPr>
          <p:nvPr/>
        </p:nvPicPr>
        <p:blipFill rotWithShape="1">
          <a:blip xmlns:r="http://schemas.openxmlformats.org/officeDocument/2006/relationships" r:embed="rId2">
            <a:duotone>
              <a:schemeClr val="accent1">
                <a:shade val="45000"/>
                <a:satMod val="135000"/>
              </a:schemeClr>
              <a:prstClr val="white"/>
            </a:duotone>
          </a:blip>
          <a:srcRect l="35719" t="55626" r="21558" b="29894"/>
          <a:stretch>
            <a:fillRect/>
          </a:stretch>
        </p:blipFill>
        <p:spPr>
          <a:xfrm rot="12423626">
            <a:off x="2644628" y="2259674"/>
            <a:ext cx="1832661" cy="822609"/>
          </a:xfrm>
          <a:prstGeom prst="rect"/>
        </p:spPr>
      </p:pic>
      <p:pic>
        <p:nvPicPr>
          <p:cNvPr id="2097178" name=""/>
          <p:cNvPicPr>
            <a:picLocks/>
          </p:cNvPicPr>
          <p:nvPr/>
        </p:nvPicPr>
        <p:blipFill>
          <a:blip xmlns:r="http://schemas.openxmlformats.org/officeDocument/2006/relationships" r:embed="rId3"/>
          <a:stretch>
            <a:fillRect/>
          </a:stretch>
        </p:blipFill>
        <p:spPr>
          <a:xfrm rot="0">
            <a:off x="3717402" y="3213756"/>
            <a:ext cx="8348560" cy="367263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79" name="图片 2"/>
          <p:cNvPicPr>
            <a:picLocks noChangeAspect="1"/>
          </p:cNvPicPr>
          <p:nvPr/>
        </p:nvPicPr>
        <p:blipFill rotWithShape="1">
          <a:blip xmlns:r="http://schemas.openxmlformats.org/officeDocument/2006/relationships" r:embed="rId1"/>
          <a:srcRect l="60167" t="47498" b="14737"/>
          <a:stretch>
            <a:fillRect/>
          </a:stretch>
        </p:blipFill>
        <p:spPr>
          <a:xfrm>
            <a:off x="-76200" y="-38101"/>
            <a:ext cx="3659983" cy="3469951"/>
          </a:xfrm>
          <a:prstGeom prst="rect"/>
        </p:spPr>
      </p:pic>
      <p:pic>
        <p:nvPicPr>
          <p:cNvPr id="2097180" name="图片 3"/>
          <p:cNvPicPr>
            <a:picLocks noChangeAspect="1"/>
          </p:cNvPicPr>
          <p:nvPr/>
        </p:nvPicPr>
        <p:blipFill rotWithShape="1">
          <a:blip xmlns:r="http://schemas.openxmlformats.org/officeDocument/2006/relationships" r:embed="rId2"/>
          <a:srcRect r="38146" b="33285"/>
          <a:stretch>
            <a:fillRect/>
          </a:stretch>
        </p:blipFill>
        <p:spPr>
          <a:xfrm>
            <a:off x="9186772" y="4235405"/>
            <a:ext cx="3043328" cy="2622595"/>
          </a:xfrm>
          <a:prstGeom prst="rect"/>
        </p:spPr>
      </p:pic>
      <p:sp>
        <p:nvSpPr>
          <p:cNvPr id="1048705" name="文本框 24"/>
          <p:cNvSpPr txBox="1"/>
          <p:nvPr/>
        </p:nvSpPr>
        <p:spPr>
          <a:xfrm>
            <a:off x="314048" y="853440"/>
            <a:ext cx="6539470" cy="6035040"/>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en-US" baseline="0" b="0" cap="none" dirty="0" sz="4400" i="0" kern="1200" kumimoji="0" lang="zh-CN" noProof="0" normalizeH="0" spc="0" strike="noStrike" u="none">
                <a:ln>
                  <a:noFill/>
                </a:ln>
                <a:solidFill>
                  <a:srgbClr val="000000"/>
                </a:solidFill>
                <a:effectLst/>
                <a:latin typeface="华文楷体" panose="02010600040101010101" pitchFamily="2" charset="-122"/>
                <a:ea typeface="华文楷体" panose="02010600040101010101" pitchFamily="2" charset="-122"/>
                <a:sym typeface="+mn-ea"/>
              </a:rPr>
              <a:t>Lungs were present in many primitive fishes, and became more specialized and efficient among the sarcopterygiansas they evolved and one lineage became the modern tetrapod's.</a:t>
            </a:r>
            <a:endParaRPr altLang="en-US" baseline="0" b="0" cap="none" dirty="0" sz="4800" i="0" kern="1200" kumimoji="0" lang="zh-CN" noProof="0" normalizeH="0" spc="0" strike="noStrike" u="none">
              <a:ln>
                <a:noFill/>
              </a:ln>
              <a:solidFill>
                <a:srgbClr val="000000"/>
              </a:solidFill>
              <a:effectLst/>
              <a:uLnTx/>
              <a:uFillTx/>
              <a:latin typeface="华文楷体" panose="02010600040101010101" pitchFamily="2" charset="-122"/>
              <a:ea typeface="华文楷体" panose="02010600040101010101" pitchFamily="2" charset="-122"/>
              <a:sym typeface="+mn-ea"/>
            </a:endParaRPr>
          </a:p>
        </p:txBody>
      </p:sp>
      <p:sp>
        <p:nvSpPr>
          <p:cNvPr id="1048706" name="文本框 9"/>
          <p:cNvSpPr txBox="1"/>
          <p:nvPr/>
        </p:nvSpPr>
        <p:spPr>
          <a:xfrm>
            <a:off x="-1073679" y="-38101"/>
            <a:ext cx="1213679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rPr>
              <a:t>：</a:t>
            </a:r>
            <a:r>
              <a:rPr altLang="zh-CN" sz="5400" lang="en-US">
                <a:solidFill>
                  <a:srgbClr val="D66565"/>
                </a:solidFill>
              </a:rPr>
              <a:t>lung</a:t>
            </a:r>
            <a:r>
              <a:rPr altLang="zh-CN" sz="5400" lang="en-US">
                <a:solidFill>
                  <a:srgbClr val="D66565"/>
                </a:solidFill>
              </a:rPr>
              <a:t>s</a:t>
            </a:r>
            <a:endParaRPr altLang="en-US" lang="zh-CN">
              <a:solidFill>
                <a:srgbClr val="D66565"/>
              </a:solidFill>
            </a:endParaRPr>
          </a:p>
        </p:txBody>
      </p:sp>
      <p:pic>
        <p:nvPicPr>
          <p:cNvPr id="2097195" name=""/>
          <p:cNvPicPr>
            <a:picLocks/>
          </p:cNvPicPr>
          <p:nvPr/>
        </p:nvPicPr>
        <p:blipFill>
          <a:blip xmlns:r="http://schemas.openxmlformats.org/officeDocument/2006/relationships" r:embed="rId3"/>
          <a:stretch>
            <a:fillRect/>
          </a:stretch>
        </p:blipFill>
        <p:spPr>
          <a:xfrm rot="0">
            <a:off x="7186923" y="1094800"/>
            <a:ext cx="5043176" cy="2529811"/>
          </a:xfrm>
          <a:prstGeom prst="rect"/>
        </p:spPr>
      </p:pic>
      <p:pic>
        <p:nvPicPr>
          <p:cNvPr id="2097196" name=""/>
          <p:cNvPicPr>
            <a:picLocks/>
          </p:cNvPicPr>
          <p:nvPr/>
        </p:nvPicPr>
        <p:blipFill>
          <a:blip xmlns:r="http://schemas.openxmlformats.org/officeDocument/2006/relationships" r:embed="rId4"/>
          <a:stretch>
            <a:fillRect/>
          </a:stretch>
        </p:blipFill>
        <p:spPr>
          <a:xfrm rot="0">
            <a:off x="7711890" y="3865970"/>
            <a:ext cx="4480110" cy="300086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179"/>
                                        </p:tgtEl>
                                        <p:attrNameLst>
                                          <p:attrName>style.visibility</p:attrName>
                                        </p:attrNameLst>
                                      </p:cBhvr>
                                      <p:to>
                                        <p:strVal val="visible"/>
                                      </p:to>
                                    </p:set>
                                    <p:anim calcmode="lin" valueType="num">
                                      <p:cBhvr additive="base">
                                        <p:cTn dur="1000" fill="hold" id="7"/>
                                        <p:tgtEl>
                                          <p:spTgt spid="2097179"/>
                                        </p:tgtEl>
                                        <p:attrNameLst>
                                          <p:attrName>ppt_x</p:attrName>
                                        </p:attrNameLst>
                                      </p:cBhvr>
                                      <p:tavLst>
                                        <p:tav tm="0">
                                          <p:val>
                                            <p:strVal val="0-#ppt_w/2"/>
                                          </p:val>
                                        </p:tav>
                                        <p:tav tm="100000">
                                          <p:val>
                                            <p:strVal val="#ppt_x"/>
                                          </p:val>
                                        </p:tav>
                                      </p:tavLst>
                                    </p:anim>
                                    <p:anim calcmode="lin" valueType="num">
                                      <p:cBhvr additive="base">
                                        <p:cTn dur="1000" fill="hold" id="8"/>
                                        <p:tgtEl>
                                          <p:spTgt spid="2097179"/>
                                        </p:tgtEl>
                                        <p:attrNameLst>
                                          <p:attrName>ppt_y</p:attrName>
                                        </p:attrNameLst>
                                      </p:cBhvr>
                                      <p:tavLst>
                                        <p:tav tm="0">
                                          <p:val>
                                            <p:strVal val="#ppt_y"/>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97180"/>
                                        </p:tgtEl>
                                        <p:attrNameLst>
                                          <p:attrName>style.visibility</p:attrName>
                                        </p:attrNameLst>
                                      </p:cBhvr>
                                      <p:to>
                                        <p:strVal val="visible"/>
                                      </p:to>
                                    </p:set>
                                    <p:anim calcmode="lin" valueType="num">
                                      <p:cBhvr additive="base">
                                        <p:cTn dur="1000" fill="hold" id="11"/>
                                        <p:tgtEl>
                                          <p:spTgt spid="2097180"/>
                                        </p:tgtEl>
                                        <p:attrNameLst>
                                          <p:attrName>ppt_x</p:attrName>
                                        </p:attrNameLst>
                                      </p:cBhvr>
                                      <p:tavLst>
                                        <p:tav tm="0">
                                          <p:val>
                                            <p:strVal val="1+#ppt_w/2"/>
                                          </p:val>
                                        </p:tav>
                                        <p:tav tm="100000">
                                          <p:val>
                                            <p:strVal val="#ppt_x"/>
                                          </p:val>
                                        </p:tav>
                                      </p:tavLst>
                                    </p:anim>
                                    <p:anim calcmode="lin" valueType="num">
                                      <p:cBhvr additive="base">
                                        <p:cTn dur="1000" fill="hold" id="12"/>
                                        <p:tgtEl>
                                          <p:spTgt spid="2097180"/>
                                        </p:tgtEl>
                                        <p:attrNameLst>
                                          <p:attrName>ppt_y</p:attrName>
                                        </p:attrNameLst>
                                      </p:cBhvr>
                                      <p:tavLst>
                                        <p:tav tm="0">
                                          <p:val>
                                            <p:strVal val="1+#ppt_h/2"/>
                                          </p:val>
                                        </p:tav>
                                        <p:tav tm="100000">
                                          <p:val>
                                            <p:strVal val="#ppt_y"/>
                                          </p:val>
                                        </p:tav>
                                      </p:tavLst>
                                    </p:anim>
                                  </p:childTnLst>
                                </p:cTn>
                              </p:par>
                            </p:childTnLst>
                          </p:cTn>
                        </p:par>
                        <p:par>
                          <p:cTn fill="hold" id="13">
                            <p:stCondLst>
                              <p:cond delay="1000"/>
                            </p:stCondLst>
                            <p:childTnLst>
                              <p:par>
                                <p:cTn fill="hold" grpId="0" id="14" nodeType="afterEffect" presetClass="entr" presetID="41" presetSubtype="0">
                                  <p:stCondLst>
                                    <p:cond delay="0"/>
                                  </p:stCondLst>
                                  <p:iterate type="lt">
                                    <p:tmPct val="66667"/>
                                  </p:iterate>
                                  <p:childTnLst>
                                    <p:set>
                                      <p:cBhvr>
                                        <p:cTn dur="1" fill="hold" id="15">
                                          <p:stCondLst>
                                            <p:cond delay="0"/>
                                          </p:stCondLst>
                                        </p:cTn>
                                        <p:tgtEl>
                                          <p:spTgt spid="1048705"/>
                                        </p:tgtEl>
                                        <p:attrNameLst>
                                          <p:attrName>style.visibility</p:attrName>
                                        </p:attrNameLst>
                                      </p:cBhvr>
                                      <p:to>
                                        <p:strVal val="visible"/>
                                      </p:to>
                                    </p:set>
                                    <p:anim calcmode="lin" valueType="num">
                                      <p:cBhvr>
                                        <p:cTn dur="600" fill="hold" id="16"/>
                                        <p:tgtEl>
                                          <p:spTgt spid="1048705"/>
                                        </p:tgtEl>
                                        <p:attrNameLst>
                                          <p:attrName>ppt_x</p:attrName>
                                        </p:attrNameLst>
                                      </p:cBhvr>
                                      <p:tavLst>
                                        <p:tav tm="0">
                                          <p:val>
                                            <p:strVal val="#ppt_x"/>
                                          </p:val>
                                        </p:tav>
                                        <p:tav tm="50000">
                                          <p:val>
                                            <p:strVal val="#ppt_x+.1"/>
                                          </p:val>
                                        </p:tav>
                                        <p:tav tm="100000">
                                          <p:val>
                                            <p:strVal val="#ppt_x"/>
                                          </p:val>
                                        </p:tav>
                                      </p:tavLst>
                                    </p:anim>
                                    <p:anim calcmode="lin" valueType="num">
                                      <p:cBhvr>
                                        <p:cTn dur="600" fill="hold" id="17"/>
                                        <p:tgtEl>
                                          <p:spTgt spid="1048705"/>
                                        </p:tgtEl>
                                        <p:attrNameLst>
                                          <p:attrName>ppt_y</p:attrName>
                                        </p:attrNameLst>
                                      </p:cBhvr>
                                      <p:tavLst>
                                        <p:tav tm="0">
                                          <p:val>
                                            <p:strVal val="#ppt_y"/>
                                          </p:val>
                                        </p:tav>
                                        <p:tav tm="100000">
                                          <p:val>
                                            <p:strVal val="#ppt_y"/>
                                          </p:val>
                                        </p:tav>
                                      </p:tavLst>
                                    </p:anim>
                                    <p:anim calcmode="lin" valueType="num">
                                      <p:cBhvr>
                                        <p:cTn dur="600" fill="hold" id="18"/>
                                        <p:tgtEl>
                                          <p:spTgt spid="1048705"/>
                                        </p:tgtEl>
                                        <p:attrNameLst>
                                          <p:attrName>ppt_h</p:attrName>
                                        </p:attrNameLst>
                                      </p:cBhvr>
                                      <p:tavLst>
                                        <p:tav tm="0">
                                          <p:val>
                                            <p:strVal val="#ppt_h/10"/>
                                          </p:val>
                                        </p:tav>
                                        <p:tav tm="50000">
                                          <p:val>
                                            <p:strVal val="#ppt_h+.01"/>
                                          </p:val>
                                        </p:tav>
                                        <p:tav tm="100000">
                                          <p:val>
                                            <p:strVal val="#ppt_h"/>
                                          </p:val>
                                        </p:tav>
                                      </p:tavLst>
                                    </p:anim>
                                    <p:anim calcmode="lin" valueType="num">
                                      <p:cBhvr>
                                        <p:cTn dur="600" fill="hold" id="19"/>
                                        <p:tgtEl>
                                          <p:spTgt spid="1048705"/>
                                        </p:tgtEl>
                                        <p:attrNameLst>
                                          <p:attrName>ppt_w</p:attrName>
                                        </p:attrNameLst>
                                      </p:cBhvr>
                                      <p:tavLst>
                                        <p:tav tm="0">
                                          <p:val>
                                            <p:strVal val="#ppt_w/10"/>
                                          </p:val>
                                        </p:tav>
                                        <p:tav tm="50000">
                                          <p:val>
                                            <p:strVal val="#ppt_w+.01"/>
                                          </p:val>
                                        </p:tav>
                                        <p:tav tm="100000">
                                          <p:val>
                                            <p:strVal val="#ppt_w"/>
                                          </p:val>
                                        </p:tav>
                                      </p:tavLst>
                                    </p:anim>
                                    <p:animEffect transition="in" filter="fade">
                                      <p:cBhvr>
                                        <p:cTn dur="600" id="20" tmFilter="0,0; .5, 1; 1, 1"/>
                                        <p:tgtEl>
                                          <p:spTgt spid="1048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830" name=""/>
          <p:cNvSpPr>
            <a:spLocks noGrp="1"/>
          </p:cNvSpPr>
          <p:nvPr>
            <p:ph type="title"/>
          </p:nvPr>
        </p:nvSpPr>
        <p:spPr>
          <a:xfrm>
            <a:off x="398049" y="1983536"/>
            <a:ext cx="7102859" cy="4064597"/>
          </a:xfrm>
        </p:spPr>
        <p:txBody>
          <a:bodyPr>
            <a:noAutofit/>
          </a:bodyPr>
          <a:p>
            <a:r>
              <a:rPr altLang="en-US" baseline="0" b="0" cap="none" dirty="0" sz="4000" i="0" kern="1200" kumimoji="0" lang="zh-CN" noProof="0" normalizeH="0" spc="0" strike="noStrike" u="none">
                <a:ln>
                  <a:noFill/>
                </a:ln>
                <a:solidFill>
                  <a:srgbClr val="000000"/>
                </a:solidFill>
                <a:effectLst/>
                <a:latin typeface="华文楷体" panose="02010600040101010101" pitchFamily="2" charset="-122"/>
                <a:ea typeface="华文楷体" panose="02010600040101010101" pitchFamily="2" charset="-122"/>
                <a:sym typeface="+mn-ea"/>
              </a:rPr>
              <a:t> As the actinopterygians evolved and became more advanced, the lung lost its respiratory function and became the gas bladder,</a:t>
            </a:r>
            <a:r>
              <a:rPr altLang="zh-CN" baseline="0" b="0" cap="none" dirty="0" sz="4000" i="0" kern="1200" kumimoji="0" lang="en-US" noProof="0" normalizeH="0" spc="0" strike="noStrike" u="none">
                <a:ln>
                  <a:noFill/>
                </a:ln>
                <a:solidFill>
                  <a:srgbClr val="000000"/>
                </a:solidFill>
                <a:effectLst/>
                <a:latin typeface="华文楷体" panose="02010600040101010101" pitchFamily="2" charset="-122"/>
                <a:ea typeface="华文楷体" panose="02010600040101010101" pitchFamily="2" charset="-122"/>
                <a:sym typeface="+mn-ea"/>
              </a:rPr>
              <a:t> </a:t>
            </a:r>
            <a:r>
              <a:rPr altLang="en-US" baseline="0" b="0" cap="none" dirty="0" sz="4000" i="0" kern="1200" kumimoji="0" lang="zh-CN" noProof="0" normalizeH="0" spc="0" strike="noStrike" u="none">
                <a:ln>
                  <a:noFill/>
                </a:ln>
                <a:solidFill>
                  <a:srgbClr val="000000"/>
                </a:solidFill>
                <a:effectLst/>
                <a:latin typeface="华文楷体" panose="02010600040101010101" pitchFamily="2" charset="-122"/>
                <a:ea typeface="华文楷体" panose="02010600040101010101" pitchFamily="2" charset="-122"/>
                <a:sym typeface="+mn-ea"/>
              </a:rPr>
              <a:t>which functions for buoyancy control and, in some fishes, enhances hearing (see Hearing).</a:t>
            </a:r>
            <a:r>
              <a:rPr altLang="zh-CN" baseline="0" b="0" cap="none" dirty="0" sz="4000" i="0" kern="1200" kumimoji="0" lang="en-US" noProof="0" normalizeH="0" spc="0" strike="noStrike" u="none">
                <a:ln>
                  <a:noFill/>
                </a:ln>
                <a:solidFill>
                  <a:srgbClr val="000000"/>
                </a:solidFill>
                <a:effectLst/>
                <a:latin typeface="华文楷体" panose="02010600040101010101" pitchFamily="2" charset="-122"/>
                <a:ea typeface="华文楷体" panose="02010600040101010101" pitchFamily="2" charset="-122"/>
                <a:sym typeface="+mn-ea"/>
              </a:rPr>
              <a:t> </a:t>
            </a:r>
            <a:endParaRPr lang="zh-CN-#Hans"/>
          </a:p>
        </p:txBody>
      </p:sp>
      <p:sp>
        <p:nvSpPr>
          <p:cNvPr id="1048837" name="文本框 9"/>
          <p:cNvSpPr txBox="1"/>
          <p:nvPr/>
        </p:nvSpPr>
        <p:spPr>
          <a:xfrm>
            <a:off x="-1073679" y="-38101"/>
            <a:ext cx="1213679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等线"/>
              </a:rPr>
              <a:t>lung</a:t>
            </a:r>
            <a:r>
              <a:rPr altLang="zh-CN" sz="5400" lang="en-US">
                <a:solidFill>
                  <a:srgbClr val="D66565"/>
                </a:solidFill>
                <a:latin typeface="等线"/>
              </a:rPr>
              <a:t>s</a:t>
            </a:r>
            <a:endParaRPr altLang="en-US" lang="zh-CN">
              <a:solidFill>
                <a:srgbClr val="D66565"/>
              </a:solidFill>
            </a:endParaRPr>
          </a:p>
        </p:txBody>
      </p:sp>
      <p:pic>
        <p:nvPicPr>
          <p:cNvPr id="2097197" name=""/>
          <p:cNvPicPr>
            <a:picLocks/>
          </p:cNvPicPr>
          <p:nvPr/>
        </p:nvPicPr>
        <p:blipFill>
          <a:blip xmlns:r="http://schemas.openxmlformats.org/officeDocument/2006/relationships" r:embed="rId1"/>
          <a:stretch>
            <a:fillRect/>
          </a:stretch>
        </p:blipFill>
        <p:spPr>
          <a:xfrm rot="0">
            <a:off x="8283754" y="1173670"/>
            <a:ext cx="3908245" cy="568433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833" name=""/>
          <p:cNvSpPr>
            <a:spLocks noGrp="1"/>
          </p:cNvSpPr>
          <p:nvPr>
            <p:ph type="title"/>
          </p:nvPr>
        </p:nvSpPr>
        <p:spPr>
          <a:xfrm>
            <a:off x="5915360" y="3855789"/>
            <a:ext cx="6276640" cy="2596042"/>
          </a:xfrm>
        </p:spPr>
        <p:txBody>
          <a:bodyPr>
            <a:noAutofit/>
          </a:bodyPr>
          <a:p>
            <a:r>
              <a:rPr altLang="zh-CN" sz="4800" lang="en-US"/>
              <a:t>Subsequently, some of the more advanced fishes developedalternative mechanisms to once again take advantage of the oxygen available in air.</a:t>
            </a:r>
            <a:endParaRPr lang="zh-CN-#Hans"/>
          </a:p>
        </p:txBody>
      </p:sp>
      <p:sp>
        <p:nvSpPr>
          <p:cNvPr id="1048838" name="文本框 9"/>
          <p:cNvSpPr txBox="1"/>
          <p:nvPr/>
        </p:nvSpPr>
        <p:spPr>
          <a:xfrm>
            <a:off x="-1073679" y="-38101"/>
            <a:ext cx="12136797" cy="891541"/>
          </a:xfrm>
          <a:prstGeom prst="rect"/>
          <a:noFill/>
        </p:spPr>
        <p:txBody>
          <a:bodyPr rtlCol="0" wrap="square">
            <a:spAutoFit/>
          </a:bodyPr>
          <a:lstStyle>
            <a:defPPr>
              <a:defRPr lang="zh-CN"/>
            </a:defPPr>
            <a:lvl1pPr>
              <a:defRPr sz="2400">
                <a:solidFill>
                  <a:srgbClr val="262626"/>
                </a:solidFill>
                <a:latin typeface="微软雅黑" panose="020B0503020204020204" pitchFamily="34" charset="-122"/>
                <a:ea typeface="微软雅黑" panose="020B0503020204020204" pitchFamily="34" charset="-122"/>
              </a:defRPr>
            </a:lvl1pPr>
          </a:lstStyle>
          <a:p>
            <a:pPr algn="ctr"/>
            <a:r>
              <a:rPr sz="5400">
                <a:solidFill>
                  <a:srgbClr val="D66565"/>
                </a:solidFill>
              </a:rPr>
              <a:t>◆A. </a:t>
            </a:r>
            <a:r>
              <a:rPr altLang="zh-CN" sz="5400" lang="en-US">
                <a:solidFill>
                  <a:srgbClr val="D66565"/>
                </a:solidFill>
                <a:latin typeface="Microsoft YaHei"/>
              </a:rPr>
              <a:t>D</a:t>
            </a:r>
            <a:r>
              <a:rPr sz="5400">
                <a:solidFill>
                  <a:srgbClr val="D66565"/>
                </a:solidFill>
              </a:rPr>
              <a:t>erived from the gut</a:t>
            </a:r>
            <a:r>
              <a:rPr sz="5400" lang="zh-CN">
                <a:solidFill>
                  <a:srgbClr val="D66565"/>
                </a:solidFill>
                <a:ea typeface="等线"/>
              </a:rPr>
              <a:t>：</a:t>
            </a:r>
            <a:r>
              <a:rPr altLang="zh-CN" sz="5400" lang="en-US">
                <a:solidFill>
                  <a:srgbClr val="D66565"/>
                </a:solidFill>
                <a:latin typeface="等线"/>
              </a:rPr>
              <a:t>lung</a:t>
            </a:r>
            <a:r>
              <a:rPr altLang="zh-CN" sz="5400" lang="en-US">
                <a:solidFill>
                  <a:srgbClr val="D66565"/>
                </a:solidFill>
                <a:latin typeface="等线"/>
              </a:rPr>
              <a:t>s</a:t>
            </a:r>
            <a:endParaRPr altLang="en-US" lang="zh-CN">
              <a:solidFill>
                <a:srgbClr val="D66565"/>
              </a:solidFill>
            </a:endParaRPr>
          </a:p>
        </p:txBody>
      </p:sp>
      <p:pic>
        <p:nvPicPr>
          <p:cNvPr id="2097198" name=""/>
          <p:cNvPicPr>
            <a:picLocks/>
          </p:cNvPicPr>
          <p:nvPr/>
        </p:nvPicPr>
        <p:blipFill>
          <a:blip xmlns:r="http://schemas.openxmlformats.org/officeDocument/2006/relationships" r:embed="rId1"/>
          <a:stretch>
            <a:fillRect/>
          </a:stretch>
        </p:blipFill>
        <p:spPr>
          <a:xfrm rot="0">
            <a:off x="0" y="1926299"/>
            <a:ext cx="5892807" cy="269415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random/>
      </p:transition>
    </mc:Choice>
    <mc:Fallback>
      <p:transition spd="slow">
        <p:fade/>
      </p:transition>
    </mc:Fallback>
  </mc:AlternateContent>
</p:sld>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0.xml><?xml version="1.0" encoding="utf-8"?>
<a:theme xmlns:a="http://schemas.openxmlformats.org/drawingml/2006/main" name="8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1.xml><?xml version="1.0" encoding="utf-8"?>
<a:theme xmlns:a="http://schemas.openxmlformats.org/drawingml/2006/main" name="9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114E54"/>
      </a:accent1>
      <a:accent2>
        <a:srgbClr val="53806E"/>
      </a:accent2>
      <a:accent3>
        <a:srgbClr val="327080"/>
      </a:accent3>
      <a:accent4>
        <a:srgbClr val="4C765A"/>
      </a:accent4>
      <a:accent5>
        <a:srgbClr val="A69136"/>
      </a:accent5>
      <a:accent6>
        <a:srgbClr val="2C6484"/>
      </a:accent6>
      <a:hlink>
        <a:srgbClr val="FFFFFF"/>
      </a:hlink>
      <a:folHlink>
        <a:srgbClr val="FFFFFF"/>
      </a:folHlink>
    </a:clrScheme>
    <a:fontScheme name="2s3e34lh">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3.xml><?xml version="1.0" encoding="utf-8"?>
<a:theme xmlns:a="http://schemas.openxmlformats.org/drawingml/2006/main" name="2_Office 主题​​">
  <a:themeElements>
    <a:clrScheme name="Office">
      <a:dk1>
        <a:srgbClr val="000000"/>
      </a:dk1>
      <a:lt1>
        <a:srgbClr val="FFFFFF"/>
      </a:lt1>
      <a:dk2>
        <a:srgbClr val="44546A"/>
      </a:dk2>
      <a:lt2>
        <a:srgbClr val="E6E4E4"/>
      </a:lt2>
      <a:accent1>
        <a:srgbClr val="114E54"/>
      </a:accent1>
      <a:accent2>
        <a:srgbClr val="53806E"/>
      </a:accent2>
      <a:accent3>
        <a:srgbClr val="327080"/>
      </a:accent3>
      <a:accent4>
        <a:srgbClr val="4C765A"/>
      </a:accent4>
      <a:accent5>
        <a:srgbClr val="A69136"/>
      </a:accent5>
      <a:accent6>
        <a:srgbClr val="2C6484"/>
      </a:accent6>
      <a:hlink>
        <a:srgbClr val="FFFFFF"/>
      </a:hlink>
      <a:folHlink>
        <a:srgbClr val="FFFFFF"/>
      </a:folHlink>
    </a:clrScheme>
    <a:fontScheme name="2s3e34lh">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4.xml><?xml version="1.0" encoding="utf-8"?>
<a:theme xmlns:a="http://schemas.openxmlformats.org/drawingml/2006/main" name="3_Office 主题​​">
  <a:themeElements>
    <a:clrScheme name="Office">
      <a:dk1>
        <a:srgbClr val="000000"/>
      </a:dk1>
      <a:lt1>
        <a:srgbClr val="FFFFFF"/>
      </a:lt1>
      <a:dk2>
        <a:srgbClr val="44546A"/>
      </a:dk2>
      <a:lt2>
        <a:srgbClr val="E6E4E4"/>
      </a:lt2>
      <a:accent1>
        <a:srgbClr val="114E54"/>
      </a:accent1>
      <a:accent2>
        <a:srgbClr val="53806E"/>
      </a:accent2>
      <a:accent3>
        <a:srgbClr val="327080"/>
      </a:accent3>
      <a:accent4>
        <a:srgbClr val="4C765A"/>
      </a:accent4>
      <a:accent5>
        <a:srgbClr val="A69136"/>
      </a:accent5>
      <a:accent6>
        <a:srgbClr val="2C6484"/>
      </a:accent6>
      <a:hlink>
        <a:srgbClr val="FFFFFF"/>
      </a:hlink>
      <a:folHlink>
        <a:srgbClr val="FFFFFF"/>
      </a:folHlink>
    </a:clrScheme>
    <a:fontScheme name="2s3e34lh">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5.xml><?xml version="1.0" encoding="utf-8"?>
<a:theme xmlns:a="http://schemas.openxmlformats.org/drawingml/2006/main" name="4_Office 主题​​">
  <a:themeElements>
    <a:clrScheme name="Office">
      <a:dk1>
        <a:srgbClr val="000000"/>
      </a:dk1>
      <a:lt1>
        <a:srgbClr val="FFFFFF"/>
      </a:lt1>
      <a:dk2>
        <a:srgbClr val="44546A"/>
      </a:dk2>
      <a:lt2>
        <a:srgbClr val="E6E4E4"/>
      </a:lt2>
      <a:accent1>
        <a:srgbClr val="114E54"/>
      </a:accent1>
      <a:accent2>
        <a:srgbClr val="53806E"/>
      </a:accent2>
      <a:accent3>
        <a:srgbClr val="327080"/>
      </a:accent3>
      <a:accent4>
        <a:srgbClr val="4C765A"/>
      </a:accent4>
      <a:accent5>
        <a:srgbClr val="A69136"/>
      </a:accent5>
      <a:accent6>
        <a:srgbClr val="2C6484"/>
      </a:accent6>
      <a:hlink>
        <a:srgbClr val="FFFFFF"/>
      </a:hlink>
      <a:folHlink>
        <a:srgbClr val="FFFFFF"/>
      </a:folHlink>
    </a:clrScheme>
    <a:fontScheme name="2s3e34lh">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6.xml><?xml version="1.0" encoding="utf-8"?>
<a:theme xmlns:a="http://schemas.openxmlformats.org/drawingml/2006/main" name="8_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17.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2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5.xml><?xml version="1.0" encoding="utf-8"?>
<a:theme xmlns:a="http://schemas.openxmlformats.org/drawingml/2006/main" name="3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6.xml><?xml version="1.0" encoding="utf-8"?>
<a:theme xmlns:a="http://schemas.openxmlformats.org/drawingml/2006/main" name="4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7.xml><?xml version="1.0" encoding="utf-8"?>
<a:theme xmlns:a="http://schemas.openxmlformats.org/drawingml/2006/main" name="6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8.xml><?xml version="1.0" encoding="utf-8"?>
<a:theme xmlns:a="http://schemas.openxmlformats.org/drawingml/2006/main" name="5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9.xml><?xml version="1.0" encoding="utf-8"?>
<a:theme xmlns:a="http://schemas.openxmlformats.org/drawingml/2006/main" name="7_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aasw3">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admin</dc:creator>
  <cp:lastModifiedBy>admin</cp:lastModifiedBy>
  <dcterms:created xsi:type="dcterms:W3CDTF">2018-08-23T00:38:56Z</dcterms:created>
  <dcterms:modified xsi:type="dcterms:W3CDTF">2022-10-09T02:12:31Z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v1.0_mb_7llATEiI0ew4f9BkFcfA8w==</vt:lpwstr>
  </property>
  <property fmtid="{D5CDD505-2E9C-101B-9397-08002B2CF9AE}" pid="4" name="ICV">
    <vt:lpwstr>4a1ca5a9006347e79321b27a9f147b85</vt:lpwstr>
  </property>
</Properties>
</file>