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72" r:id="rId3"/>
    <p:sldId id="270" r:id="rId4"/>
    <p:sldId id="265" r:id="rId5"/>
    <p:sldId id="274" r:id="rId6"/>
    <p:sldId id="269" r:id="rId7"/>
    <p:sldId id="268" r:id="rId8"/>
    <p:sldId id="260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C68"/>
    <a:srgbClr val="BE8093"/>
    <a:srgbClr val="793E50"/>
    <a:srgbClr val="FFF9F1"/>
    <a:srgbClr val="FFF6EB"/>
    <a:srgbClr val="E8E0E3"/>
    <a:srgbClr val="FE8F5A"/>
    <a:srgbClr val="767171"/>
    <a:srgbClr val="58595B"/>
    <a:srgbClr val="F2A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3" autoAdjust="0"/>
  </p:normalViewPr>
  <p:slideViewPr>
    <p:cSldViewPr snapToGrid="0">
      <p:cViewPr varScale="1">
        <p:scale>
          <a:sx n="51" d="100"/>
          <a:sy n="51" d="100"/>
        </p:scale>
        <p:origin x="4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6F1B6-EF78-40BA-8588-4FF603C45CAB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C6C1A-02BF-4B1A-86F8-BA9FBA49F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6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4D56-FDDF-4BCF-BD61-123C738DE197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D523-DBC3-453E-BF5B-93029BDC91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上海海洋大学图片\微信图片_2020011111355014.jpg微信图片_2020011111355014"/>
          <p:cNvPicPr>
            <a:picLocks noChangeAspect="1"/>
          </p:cNvPicPr>
          <p:nvPr/>
        </p:nvPicPr>
        <p:blipFill rotWithShape="1">
          <a:blip r:embed="rId3"/>
          <a:srcRect t="19676" b="30684"/>
          <a:stretch>
            <a:fillRect/>
          </a:stretch>
        </p:blipFill>
        <p:spPr>
          <a:xfrm>
            <a:off x="635" y="0"/>
            <a:ext cx="12191365" cy="340423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355131" y="2459957"/>
            <a:ext cx="1473868" cy="1473868"/>
          </a:xfrm>
          <a:prstGeom prst="ellipse">
            <a:avLst/>
          </a:prstGeom>
          <a:solidFill>
            <a:srgbClr val="62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173882"/>
            <a:ext cx="12192000" cy="235258"/>
          </a:xfrm>
          <a:prstGeom prst="rect">
            <a:avLst/>
          </a:prstGeom>
          <a:solidFill>
            <a:srgbClr val="62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99895" y="3947160"/>
            <a:ext cx="87928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</a:t>
            </a:r>
            <a:endParaRPr lang="zh-CN" altLang="en-US" sz="6600" dirty="0">
              <a:solidFill>
                <a:srgbClr val="79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90010" y="5053843"/>
            <a:ext cx="3693695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4000">
                <a:srgbClr val="E3C7D0"/>
              </a:gs>
              <a:gs pos="83000">
                <a:srgbClr val="BE8093"/>
              </a:gs>
              <a:gs pos="100000">
                <a:srgbClr val="BE80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0800000">
            <a:off x="5983704" y="5053843"/>
            <a:ext cx="3693695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4000">
                <a:srgbClr val="E3C7D0"/>
              </a:gs>
              <a:gs pos="83000">
                <a:srgbClr val="BE8093"/>
              </a:gs>
              <a:gs pos="100000">
                <a:srgbClr val="BE80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B66E817-288C-3F98-5E4B-2E29D1DAC5EF}"/>
              </a:ext>
            </a:extLst>
          </p:cNvPr>
          <p:cNvSpPr txBox="1"/>
          <p:nvPr/>
        </p:nvSpPr>
        <p:spPr>
          <a:xfrm>
            <a:off x="8993688" y="5611660"/>
            <a:ext cx="264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2111207 </a:t>
            </a:r>
          </a:p>
          <a:p>
            <a:r>
              <a:rPr lang="zh-CN" altLang="en-US"/>
              <a:t>吴天琪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上海海洋大学图片\0405469d-cd41-4d1e-b4db-5286b6df981e_s.jpg0405469d-cd41-4d1e-b4db-5286b6df981e_s"/>
          <p:cNvPicPr>
            <a:picLocks noChangeAspect="1"/>
          </p:cNvPicPr>
          <p:nvPr/>
        </p:nvPicPr>
        <p:blipFill rotWithShape="1">
          <a:blip r:embed="rId3"/>
          <a:srcRect t="8719" b="7159"/>
          <a:stretch>
            <a:fillRect/>
          </a:stretch>
        </p:blipFill>
        <p:spPr>
          <a:xfrm>
            <a:off x="-58420" y="0"/>
            <a:ext cx="12252325" cy="687197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6191685" y="-1503433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五角星 4"/>
          <p:cNvSpPr/>
          <p:nvPr/>
        </p:nvSpPr>
        <p:spPr>
          <a:xfrm>
            <a:off x="2446609" y="5881050"/>
            <a:ext cx="362857" cy="3628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flipH="1">
            <a:off x="-2973570" y="1082221"/>
            <a:ext cx="8738013" cy="1966506"/>
          </a:xfrm>
          <a:prstGeom prst="parallelogram">
            <a:avLst>
              <a:gd name="adj" fmla="val 72110"/>
            </a:avLst>
          </a:prstGeom>
          <a:solidFill>
            <a:srgbClr val="FEBC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692346" y="2641153"/>
            <a:ext cx="8738013" cy="1966506"/>
          </a:xfrm>
          <a:prstGeom prst="parallelogram">
            <a:avLst>
              <a:gd name="adj" fmla="val 72110"/>
            </a:avLst>
          </a:pr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4886" y="742035"/>
            <a:ext cx="3151505" cy="2646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</a:rPr>
              <a:t>No</a:t>
            </a:r>
            <a:r>
              <a:rPr lang="en-US" altLang="zh-CN" sz="16600" b="1" dirty="0">
                <a:solidFill>
                  <a:prstClr val="white"/>
                </a:solidFill>
              </a:rPr>
              <a:t>.1</a:t>
            </a:r>
            <a:endParaRPr lang="zh-CN" altLang="en-US" sz="16600" b="1" dirty="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3276615">
            <a:off x="5658470" y="3941318"/>
            <a:ext cx="1482303" cy="281483"/>
          </a:xfrm>
          <a:custGeom>
            <a:avLst/>
            <a:gdLst>
              <a:gd name="connsiteX0" fmla="*/ 0 w 1482303"/>
              <a:gd name="connsiteY0" fmla="*/ 10612 h 281483"/>
              <a:gd name="connsiteX1" fmla="*/ 1482303 w 1482303"/>
              <a:gd name="connsiteY1" fmla="*/ 0 h 281483"/>
              <a:gd name="connsiteX2" fmla="*/ 1282339 w 1482303"/>
              <a:gd name="connsiteY2" fmla="*/ 281483 h 281483"/>
              <a:gd name="connsiteX3" fmla="*/ 167139 w 1482303"/>
              <a:gd name="connsiteY3" fmla="*/ 281483 h 281483"/>
              <a:gd name="connsiteX4" fmla="*/ 0 w 1482303"/>
              <a:gd name="connsiteY4" fmla="*/ 10612 h 28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303" h="281483">
                <a:moveTo>
                  <a:pt x="0" y="10612"/>
                </a:moveTo>
                <a:lnTo>
                  <a:pt x="1482303" y="0"/>
                </a:lnTo>
                <a:lnTo>
                  <a:pt x="1282339" y="281483"/>
                </a:lnTo>
                <a:lnTo>
                  <a:pt x="167139" y="281483"/>
                </a:lnTo>
                <a:lnTo>
                  <a:pt x="0" y="10612"/>
                </a:lnTo>
                <a:close/>
              </a:path>
            </a:pathLst>
          </a:cu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3276615">
            <a:off x="5599950" y="4182213"/>
            <a:ext cx="920557" cy="224844"/>
          </a:xfrm>
          <a:custGeom>
            <a:avLst/>
            <a:gdLst>
              <a:gd name="connsiteX0" fmla="*/ 0 w 920557"/>
              <a:gd name="connsiteY0" fmla="*/ 0 h 224844"/>
              <a:gd name="connsiteX1" fmla="*/ 920557 w 920557"/>
              <a:gd name="connsiteY1" fmla="*/ 0 h 224844"/>
              <a:gd name="connsiteX2" fmla="*/ 760829 w 920557"/>
              <a:gd name="connsiteY2" fmla="*/ 224844 h 224844"/>
              <a:gd name="connsiteX3" fmla="*/ 138738 w 920557"/>
              <a:gd name="connsiteY3" fmla="*/ 224843 h 224844"/>
              <a:gd name="connsiteX4" fmla="*/ 0 w 920557"/>
              <a:gd name="connsiteY4" fmla="*/ 0 h 22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557" h="224844">
                <a:moveTo>
                  <a:pt x="0" y="0"/>
                </a:moveTo>
                <a:lnTo>
                  <a:pt x="920557" y="0"/>
                </a:lnTo>
                <a:lnTo>
                  <a:pt x="760829" y="224844"/>
                </a:lnTo>
                <a:lnTo>
                  <a:pt x="138738" y="224843"/>
                </a:lnTo>
                <a:lnTo>
                  <a:pt x="0" y="0"/>
                </a:lnTo>
                <a:close/>
              </a:path>
            </a:pathLst>
          </a:cu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3276615">
            <a:off x="5494019" y="4362764"/>
            <a:ext cx="427448" cy="322011"/>
          </a:xfrm>
          <a:custGeom>
            <a:avLst/>
            <a:gdLst>
              <a:gd name="connsiteX0" fmla="*/ 0 w 427448"/>
              <a:gd name="connsiteY0" fmla="*/ 0 h 322011"/>
              <a:gd name="connsiteX1" fmla="*/ 427448 w 427448"/>
              <a:gd name="connsiteY1" fmla="*/ 0 h 322011"/>
              <a:gd name="connsiteX2" fmla="*/ 198694 w 427448"/>
              <a:gd name="connsiteY2" fmla="*/ 322011 h 322011"/>
              <a:gd name="connsiteX3" fmla="*/ 0 w 427448"/>
              <a:gd name="connsiteY3" fmla="*/ 0 h 32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448" h="322011">
                <a:moveTo>
                  <a:pt x="0" y="0"/>
                </a:moveTo>
                <a:lnTo>
                  <a:pt x="427448" y="0"/>
                </a:lnTo>
                <a:lnTo>
                  <a:pt x="198694" y="322011"/>
                </a:lnTo>
                <a:lnTo>
                  <a:pt x="0" y="0"/>
                </a:lnTo>
                <a:close/>
              </a:path>
            </a:pathLst>
          </a:cu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59587" y="3183681"/>
            <a:ext cx="433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are tuberous receptors?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-821920" y="1284364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590141" y="3406571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598377" y="4933997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598377" y="5796264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15334" y="509276"/>
            <a:ext cx="12192001" cy="0"/>
          </a:xfrm>
          <a:prstGeom prst="line">
            <a:avLst/>
          </a:prstGeom>
          <a:ln w="31750">
            <a:solidFill>
              <a:srgbClr val="793E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/>
          <a:srcRect l="3850" t="84680" r="32072" b="10267"/>
          <a:stretch>
            <a:fillRect/>
          </a:stretch>
        </p:blipFill>
        <p:spPr>
          <a:xfrm>
            <a:off x="820" y="-16164"/>
            <a:ext cx="12206515" cy="485334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623288" y="641708"/>
            <a:ext cx="486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</a:t>
            </a:r>
          </a:p>
          <a:p>
            <a:endParaRPr lang="zh-CN" altLang="en-US" sz="2000" dirty="0"/>
          </a:p>
        </p:txBody>
      </p:sp>
      <p:sp>
        <p:nvSpPr>
          <p:cNvPr id="56" name="泪滴形 55"/>
          <p:cNvSpPr/>
          <p:nvPr/>
        </p:nvSpPr>
        <p:spPr>
          <a:xfrm rot="18900000">
            <a:off x="432503" y="335831"/>
            <a:ext cx="1246203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泪滴形 56"/>
          <p:cNvSpPr/>
          <p:nvPr/>
        </p:nvSpPr>
        <p:spPr>
          <a:xfrm rot="18900000">
            <a:off x="546179" y="457400"/>
            <a:ext cx="998806" cy="998806"/>
          </a:xfrm>
          <a:prstGeom prst="teardrop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834494" y="636369"/>
            <a:ext cx="396792" cy="614761"/>
            <a:chOff x="8875713" y="962025"/>
            <a:chExt cx="1416050" cy="2193926"/>
          </a:xfrm>
          <a:solidFill>
            <a:schemeClr val="bg1"/>
          </a:solidFill>
        </p:grpSpPr>
        <p:sp>
          <p:nvSpPr>
            <p:cNvPr id="60" name="Freeform 15"/>
            <p:cNvSpPr/>
            <p:nvPr/>
          </p:nvSpPr>
          <p:spPr bwMode="auto">
            <a:xfrm>
              <a:off x="9294813" y="2566988"/>
              <a:ext cx="592138" cy="588963"/>
            </a:xfrm>
            <a:custGeom>
              <a:avLst/>
              <a:gdLst>
                <a:gd name="T0" fmla="*/ 0 w 373"/>
                <a:gd name="T1" fmla="*/ 284 h 371"/>
                <a:gd name="T2" fmla="*/ 0 w 373"/>
                <a:gd name="T3" fmla="*/ 284 h 371"/>
                <a:gd name="T4" fmla="*/ 0 w 373"/>
                <a:gd name="T5" fmla="*/ 302 h 371"/>
                <a:gd name="T6" fmla="*/ 6 w 373"/>
                <a:gd name="T7" fmla="*/ 319 h 371"/>
                <a:gd name="T8" fmla="*/ 12 w 373"/>
                <a:gd name="T9" fmla="*/ 333 h 371"/>
                <a:gd name="T10" fmla="*/ 22 w 373"/>
                <a:gd name="T11" fmla="*/ 345 h 371"/>
                <a:gd name="T12" fmla="*/ 36 w 373"/>
                <a:gd name="T13" fmla="*/ 355 h 371"/>
                <a:gd name="T14" fmla="*/ 49 w 373"/>
                <a:gd name="T15" fmla="*/ 363 h 371"/>
                <a:gd name="T16" fmla="*/ 65 w 373"/>
                <a:gd name="T17" fmla="*/ 369 h 371"/>
                <a:gd name="T18" fmla="*/ 81 w 373"/>
                <a:gd name="T19" fmla="*/ 371 h 371"/>
                <a:gd name="T20" fmla="*/ 81 w 373"/>
                <a:gd name="T21" fmla="*/ 371 h 371"/>
                <a:gd name="T22" fmla="*/ 290 w 373"/>
                <a:gd name="T23" fmla="*/ 371 h 371"/>
                <a:gd name="T24" fmla="*/ 290 w 373"/>
                <a:gd name="T25" fmla="*/ 371 h 371"/>
                <a:gd name="T26" fmla="*/ 290 w 373"/>
                <a:gd name="T27" fmla="*/ 371 h 371"/>
                <a:gd name="T28" fmla="*/ 306 w 373"/>
                <a:gd name="T29" fmla="*/ 369 h 371"/>
                <a:gd name="T30" fmla="*/ 322 w 373"/>
                <a:gd name="T31" fmla="*/ 363 h 371"/>
                <a:gd name="T32" fmla="*/ 336 w 373"/>
                <a:gd name="T33" fmla="*/ 355 h 371"/>
                <a:gd name="T34" fmla="*/ 349 w 373"/>
                <a:gd name="T35" fmla="*/ 345 h 371"/>
                <a:gd name="T36" fmla="*/ 359 w 373"/>
                <a:gd name="T37" fmla="*/ 333 h 371"/>
                <a:gd name="T38" fmla="*/ 367 w 373"/>
                <a:gd name="T39" fmla="*/ 319 h 371"/>
                <a:gd name="T40" fmla="*/ 371 w 373"/>
                <a:gd name="T41" fmla="*/ 302 h 371"/>
                <a:gd name="T42" fmla="*/ 373 w 373"/>
                <a:gd name="T43" fmla="*/ 284 h 371"/>
                <a:gd name="T44" fmla="*/ 373 w 373"/>
                <a:gd name="T45" fmla="*/ 0 h 371"/>
                <a:gd name="T46" fmla="*/ 0 w 373"/>
                <a:gd name="T47" fmla="*/ 0 h 371"/>
                <a:gd name="T48" fmla="*/ 0 w 373"/>
                <a:gd name="T49" fmla="*/ 2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3" h="371">
                  <a:moveTo>
                    <a:pt x="0" y="284"/>
                  </a:moveTo>
                  <a:lnTo>
                    <a:pt x="0" y="284"/>
                  </a:lnTo>
                  <a:lnTo>
                    <a:pt x="0" y="302"/>
                  </a:lnTo>
                  <a:lnTo>
                    <a:pt x="6" y="319"/>
                  </a:lnTo>
                  <a:lnTo>
                    <a:pt x="12" y="333"/>
                  </a:lnTo>
                  <a:lnTo>
                    <a:pt x="22" y="345"/>
                  </a:lnTo>
                  <a:lnTo>
                    <a:pt x="36" y="355"/>
                  </a:lnTo>
                  <a:lnTo>
                    <a:pt x="49" y="363"/>
                  </a:lnTo>
                  <a:lnTo>
                    <a:pt x="65" y="369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306" y="369"/>
                  </a:lnTo>
                  <a:lnTo>
                    <a:pt x="322" y="363"/>
                  </a:lnTo>
                  <a:lnTo>
                    <a:pt x="336" y="355"/>
                  </a:lnTo>
                  <a:lnTo>
                    <a:pt x="349" y="345"/>
                  </a:lnTo>
                  <a:lnTo>
                    <a:pt x="359" y="333"/>
                  </a:lnTo>
                  <a:lnTo>
                    <a:pt x="367" y="319"/>
                  </a:lnTo>
                  <a:lnTo>
                    <a:pt x="371" y="302"/>
                  </a:lnTo>
                  <a:lnTo>
                    <a:pt x="373" y="28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8875713" y="962025"/>
              <a:ext cx="1416050" cy="1547813"/>
            </a:xfrm>
            <a:custGeom>
              <a:avLst/>
              <a:gdLst>
                <a:gd name="T0" fmla="*/ 479 w 892"/>
                <a:gd name="T1" fmla="*/ 557 h 975"/>
                <a:gd name="T2" fmla="*/ 499 w 892"/>
                <a:gd name="T3" fmla="*/ 606 h 975"/>
                <a:gd name="T4" fmla="*/ 495 w 892"/>
                <a:gd name="T5" fmla="*/ 675 h 975"/>
                <a:gd name="T6" fmla="*/ 465 w 892"/>
                <a:gd name="T7" fmla="*/ 723 h 975"/>
                <a:gd name="T8" fmla="*/ 436 w 892"/>
                <a:gd name="T9" fmla="*/ 727 h 975"/>
                <a:gd name="T10" fmla="*/ 400 w 892"/>
                <a:gd name="T11" fmla="*/ 689 h 975"/>
                <a:gd name="T12" fmla="*/ 390 w 892"/>
                <a:gd name="T13" fmla="*/ 626 h 975"/>
                <a:gd name="T14" fmla="*/ 418 w 892"/>
                <a:gd name="T15" fmla="*/ 555 h 975"/>
                <a:gd name="T16" fmla="*/ 390 w 892"/>
                <a:gd name="T17" fmla="*/ 555 h 975"/>
                <a:gd name="T18" fmla="*/ 343 w 892"/>
                <a:gd name="T19" fmla="*/ 583 h 975"/>
                <a:gd name="T20" fmla="*/ 329 w 892"/>
                <a:gd name="T21" fmla="*/ 975 h 975"/>
                <a:gd name="T22" fmla="*/ 564 w 892"/>
                <a:gd name="T23" fmla="*/ 600 h 975"/>
                <a:gd name="T24" fmla="*/ 529 w 892"/>
                <a:gd name="T25" fmla="*/ 557 h 975"/>
                <a:gd name="T26" fmla="*/ 892 w 892"/>
                <a:gd name="T27" fmla="*/ 446 h 975"/>
                <a:gd name="T28" fmla="*/ 872 w 892"/>
                <a:gd name="T29" fmla="*/ 312 h 975"/>
                <a:gd name="T30" fmla="*/ 791 w 892"/>
                <a:gd name="T31" fmla="*/ 162 h 975"/>
                <a:gd name="T32" fmla="*/ 659 w 892"/>
                <a:gd name="T33" fmla="*/ 54 h 975"/>
                <a:gd name="T34" fmla="*/ 491 w 892"/>
                <a:gd name="T35" fmla="*/ 2 h 975"/>
                <a:gd name="T36" fmla="*/ 357 w 892"/>
                <a:gd name="T37" fmla="*/ 10 h 975"/>
                <a:gd name="T38" fmla="*/ 197 w 892"/>
                <a:gd name="T39" fmla="*/ 77 h 975"/>
                <a:gd name="T40" fmla="*/ 77 w 892"/>
                <a:gd name="T41" fmla="*/ 196 h 975"/>
                <a:gd name="T42" fmla="*/ 10 w 892"/>
                <a:gd name="T43" fmla="*/ 354 h 975"/>
                <a:gd name="T44" fmla="*/ 2 w 892"/>
                <a:gd name="T45" fmla="*/ 466 h 975"/>
                <a:gd name="T46" fmla="*/ 2 w 892"/>
                <a:gd name="T47" fmla="*/ 521 h 975"/>
                <a:gd name="T48" fmla="*/ 45 w 892"/>
                <a:gd name="T49" fmla="*/ 646 h 975"/>
                <a:gd name="T50" fmla="*/ 128 w 892"/>
                <a:gd name="T51" fmla="*/ 770 h 975"/>
                <a:gd name="T52" fmla="*/ 201 w 892"/>
                <a:gd name="T53" fmla="*/ 845 h 975"/>
                <a:gd name="T54" fmla="*/ 242 w 892"/>
                <a:gd name="T55" fmla="*/ 916 h 975"/>
                <a:gd name="T56" fmla="*/ 252 w 892"/>
                <a:gd name="T57" fmla="*/ 975 h 975"/>
                <a:gd name="T58" fmla="*/ 294 w 892"/>
                <a:gd name="T59" fmla="*/ 614 h 975"/>
                <a:gd name="T60" fmla="*/ 315 w 892"/>
                <a:gd name="T61" fmla="*/ 561 h 975"/>
                <a:gd name="T62" fmla="*/ 384 w 892"/>
                <a:gd name="T63" fmla="*/ 519 h 975"/>
                <a:gd name="T64" fmla="*/ 428 w 892"/>
                <a:gd name="T65" fmla="*/ 521 h 975"/>
                <a:gd name="T66" fmla="*/ 463 w 892"/>
                <a:gd name="T67" fmla="*/ 525 h 975"/>
                <a:gd name="T68" fmla="*/ 505 w 892"/>
                <a:gd name="T69" fmla="*/ 517 h 975"/>
                <a:gd name="T70" fmla="*/ 572 w 892"/>
                <a:gd name="T71" fmla="*/ 541 h 975"/>
                <a:gd name="T72" fmla="*/ 602 w 892"/>
                <a:gd name="T73" fmla="*/ 620 h 975"/>
                <a:gd name="T74" fmla="*/ 641 w 892"/>
                <a:gd name="T75" fmla="*/ 975 h 975"/>
                <a:gd name="T76" fmla="*/ 659 w 892"/>
                <a:gd name="T77" fmla="*/ 898 h 975"/>
                <a:gd name="T78" fmla="*/ 704 w 892"/>
                <a:gd name="T79" fmla="*/ 831 h 975"/>
                <a:gd name="T80" fmla="*/ 799 w 892"/>
                <a:gd name="T81" fmla="*/ 725 h 975"/>
                <a:gd name="T82" fmla="*/ 862 w 892"/>
                <a:gd name="T83" fmla="*/ 616 h 975"/>
                <a:gd name="T84" fmla="*/ 892 w 892"/>
                <a:gd name="T85" fmla="*/ 488 h 975"/>
                <a:gd name="T86" fmla="*/ 892 w 892"/>
                <a:gd name="T87" fmla="*/ 446 h 975"/>
                <a:gd name="T88" fmla="*/ 463 w 892"/>
                <a:gd name="T89" fmla="*/ 610 h 975"/>
                <a:gd name="T90" fmla="*/ 448 w 892"/>
                <a:gd name="T91" fmla="*/ 575 h 975"/>
                <a:gd name="T92" fmla="*/ 426 w 892"/>
                <a:gd name="T93" fmla="*/ 626 h 975"/>
                <a:gd name="T94" fmla="*/ 434 w 892"/>
                <a:gd name="T95" fmla="*/ 677 h 975"/>
                <a:gd name="T96" fmla="*/ 448 w 892"/>
                <a:gd name="T97" fmla="*/ 689 h 975"/>
                <a:gd name="T98" fmla="*/ 463 w 892"/>
                <a:gd name="T99" fmla="*/ 64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975">
                  <a:moveTo>
                    <a:pt x="505" y="553"/>
                  </a:moveTo>
                  <a:lnTo>
                    <a:pt x="505" y="553"/>
                  </a:lnTo>
                  <a:lnTo>
                    <a:pt x="493" y="553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9" y="571"/>
                  </a:lnTo>
                  <a:lnTo>
                    <a:pt x="495" y="588"/>
                  </a:lnTo>
                  <a:lnTo>
                    <a:pt x="499" y="606"/>
                  </a:lnTo>
                  <a:lnTo>
                    <a:pt x="499" y="626"/>
                  </a:lnTo>
                  <a:lnTo>
                    <a:pt x="499" y="626"/>
                  </a:lnTo>
                  <a:lnTo>
                    <a:pt x="499" y="652"/>
                  </a:lnTo>
                  <a:lnTo>
                    <a:pt x="495" y="675"/>
                  </a:lnTo>
                  <a:lnTo>
                    <a:pt x="489" y="691"/>
                  </a:lnTo>
                  <a:lnTo>
                    <a:pt x="481" y="705"/>
                  </a:lnTo>
                  <a:lnTo>
                    <a:pt x="473" y="715"/>
                  </a:lnTo>
                  <a:lnTo>
                    <a:pt x="465" y="723"/>
                  </a:lnTo>
                  <a:lnTo>
                    <a:pt x="454" y="727"/>
                  </a:lnTo>
                  <a:lnTo>
                    <a:pt x="446" y="729"/>
                  </a:lnTo>
                  <a:lnTo>
                    <a:pt x="446" y="729"/>
                  </a:lnTo>
                  <a:lnTo>
                    <a:pt x="436" y="727"/>
                  </a:lnTo>
                  <a:lnTo>
                    <a:pt x="426" y="723"/>
                  </a:lnTo>
                  <a:lnTo>
                    <a:pt x="416" y="715"/>
                  </a:lnTo>
                  <a:lnTo>
                    <a:pt x="408" y="703"/>
                  </a:lnTo>
                  <a:lnTo>
                    <a:pt x="400" y="689"/>
                  </a:lnTo>
                  <a:lnTo>
                    <a:pt x="396" y="673"/>
                  </a:lnTo>
                  <a:lnTo>
                    <a:pt x="392" y="650"/>
                  </a:lnTo>
                  <a:lnTo>
                    <a:pt x="390" y="626"/>
                  </a:lnTo>
                  <a:lnTo>
                    <a:pt x="390" y="626"/>
                  </a:lnTo>
                  <a:lnTo>
                    <a:pt x="392" y="606"/>
                  </a:lnTo>
                  <a:lnTo>
                    <a:pt x="398" y="588"/>
                  </a:lnTo>
                  <a:lnTo>
                    <a:pt x="406" y="569"/>
                  </a:lnTo>
                  <a:lnTo>
                    <a:pt x="418" y="555"/>
                  </a:lnTo>
                  <a:lnTo>
                    <a:pt x="418" y="555"/>
                  </a:lnTo>
                  <a:lnTo>
                    <a:pt x="402" y="553"/>
                  </a:lnTo>
                  <a:lnTo>
                    <a:pt x="402" y="553"/>
                  </a:lnTo>
                  <a:lnTo>
                    <a:pt x="390" y="555"/>
                  </a:lnTo>
                  <a:lnTo>
                    <a:pt x="375" y="559"/>
                  </a:lnTo>
                  <a:lnTo>
                    <a:pt x="363" y="565"/>
                  </a:lnTo>
                  <a:lnTo>
                    <a:pt x="353" y="573"/>
                  </a:lnTo>
                  <a:lnTo>
                    <a:pt x="343" y="583"/>
                  </a:lnTo>
                  <a:lnTo>
                    <a:pt x="337" y="596"/>
                  </a:lnTo>
                  <a:lnTo>
                    <a:pt x="331" y="610"/>
                  </a:lnTo>
                  <a:lnTo>
                    <a:pt x="329" y="626"/>
                  </a:lnTo>
                  <a:lnTo>
                    <a:pt x="329" y="975"/>
                  </a:lnTo>
                  <a:lnTo>
                    <a:pt x="566" y="975"/>
                  </a:lnTo>
                  <a:lnTo>
                    <a:pt x="566" y="620"/>
                  </a:lnTo>
                  <a:lnTo>
                    <a:pt x="566" y="620"/>
                  </a:lnTo>
                  <a:lnTo>
                    <a:pt x="564" y="600"/>
                  </a:lnTo>
                  <a:lnTo>
                    <a:pt x="558" y="583"/>
                  </a:lnTo>
                  <a:lnTo>
                    <a:pt x="550" y="571"/>
                  </a:lnTo>
                  <a:lnTo>
                    <a:pt x="542" y="563"/>
                  </a:lnTo>
                  <a:lnTo>
                    <a:pt x="529" y="557"/>
                  </a:lnTo>
                  <a:lnTo>
                    <a:pt x="521" y="555"/>
                  </a:lnTo>
                  <a:lnTo>
                    <a:pt x="505" y="553"/>
                  </a:lnTo>
                  <a:lnTo>
                    <a:pt x="505" y="553"/>
                  </a:lnTo>
                  <a:close/>
                  <a:moveTo>
                    <a:pt x="892" y="446"/>
                  </a:moveTo>
                  <a:lnTo>
                    <a:pt x="892" y="446"/>
                  </a:lnTo>
                  <a:lnTo>
                    <a:pt x="890" y="399"/>
                  </a:lnTo>
                  <a:lnTo>
                    <a:pt x="882" y="354"/>
                  </a:lnTo>
                  <a:lnTo>
                    <a:pt x="872" y="312"/>
                  </a:lnTo>
                  <a:lnTo>
                    <a:pt x="856" y="271"/>
                  </a:lnTo>
                  <a:lnTo>
                    <a:pt x="838" y="233"/>
                  </a:lnTo>
                  <a:lnTo>
                    <a:pt x="815" y="196"/>
                  </a:lnTo>
                  <a:lnTo>
                    <a:pt x="791" y="162"/>
                  </a:lnTo>
                  <a:lnTo>
                    <a:pt x="761" y="129"/>
                  </a:lnTo>
                  <a:lnTo>
                    <a:pt x="730" y="101"/>
                  </a:lnTo>
                  <a:lnTo>
                    <a:pt x="696" y="77"/>
                  </a:lnTo>
                  <a:lnTo>
                    <a:pt x="659" y="54"/>
                  </a:lnTo>
                  <a:lnTo>
                    <a:pt x="621" y="34"/>
                  </a:lnTo>
                  <a:lnTo>
                    <a:pt x="578" y="20"/>
                  </a:lnTo>
                  <a:lnTo>
                    <a:pt x="536" y="10"/>
                  </a:lnTo>
                  <a:lnTo>
                    <a:pt x="491" y="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02" y="2"/>
                  </a:lnTo>
                  <a:lnTo>
                    <a:pt x="357" y="10"/>
                  </a:lnTo>
                  <a:lnTo>
                    <a:pt x="315" y="20"/>
                  </a:lnTo>
                  <a:lnTo>
                    <a:pt x="272" y="34"/>
                  </a:lnTo>
                  <a:lnTo>
                    <a:pt x="233" y="54"/>
                  </a:lnTo>
                  <a:lnTo>
                    <a:pt x="197" y="77"/>
                  </a:lnTo>
                  <a:lnTo>
                    <a:pt x="163" y="101"/>
                  </a:lnTo>
                  <a:lnTo>
                    <a:pt x="132" y="129"/>
                  </a:lnTo>
                  <a:lnTo>
                    <a:pt x="102" y="162"/>
                  </a:lnTo>
                  <a:lnTo>
                    <a:pt x="77" y="196"/>
                  </a:lnTo>
                  <a:lnTo>
                    <a:pt x="55" y="233"/>
                  </a:lnTo>
                  <a:lnTo>
                    <a:pt x="37" y="271"/>
                  </a:lnTo>
                  <a:lnTo>
                    <a:pt x="21" y="312"/>
                  </a:lnTo>
                  <a:lnTo>
                    <a:pt x="10" y="354"/>
                  </a:lnTo>
                  <a:lnTo>
                    <a:pt x="2" y="399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66"/>
                  </a:lnTo>
                  <a:lnTo>
                    <a:pt x="2" y="466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2" y="521"/>
                  </a:lnTo>
                  <a:lnTo>
                    <a:pt x="8" y="553"/>
                  </a:lnTo>
                  <a:lnTo>
                    <a:pt x="19" y="585"/>
                  </a:lnTo>
                  <a:lnTo>
                    <a:pt x="31" y="616"/>
                  </a:lnTo>
                  <a:lnTo>
                    <a:pt x="45" y="646"/>
                  </a:lnTo>
                  <a:lnTo>
                    <a:pt x="61" y="675"/>
                  </a:lnTo>
                  <a:lnTo>
                    <a:pt x="77" y="701"/>
                  </a:lnTo>
                  <a:lnTo>
                    <a:pt x="94" y="725"/>
                  </a:lnTo>
                  <a:lnTo>
                    <a:pt x="128" y="770"/>
                  </a:lnTo>
                  <a:lnTo>
                    <a:pt x="158" y="802"/>
                  </a:lnTo>
                  <a:lnTo>
                    <a:pt x="189" y="831"/>
                  </a:lnTo>
                  <a:lnTo>
                    <a:pt x="189" y="831"/>
                  </a:lnTo>
                  <a:lnTo>
                    <a:pt x="201" y="845"/>
                  </a:lnTo>
                  <a:lnTo>
                    <a:pt x="213" y="861"/>
                  </a:lnTo>
                  <a:lnTo>
                    <a:pt x="223" y="877"/>
                  </a:lnTo>
                  <a:lnTo>
                    <a:pt x="233" y="898"/>
                  </a:lnTo>
                  <a:lnTo>
                    <a:pt x="242" y="916"/>
                  </a:lnTo>
                  <a:lnTo>
                    <a:pt x="248" y="936"/>
                  </a:lnTo>
                  <a:lnTo>
                    <a:pt x="252" y="957"/>
                  </a:lnTo>
                  <a:lnTo>
                    <a:pt x="252" y="975"/>
                  </a:lnTo>
                  <a:lnTo>
                    <a:pt x="252" y="975"/>
                  </a:lnTo>
                  <a:lnTo>
                    <a:pt x="294" y="97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4" y="614"/>
                  </a:lnTo>
                  <a:lnTo>
                    <a:pt x="296" y="602"/>
                  </a:lnTo>
                  <a:lnTo>
                    <a:pt x="298" y="592"/>
                  </a:lnTo>
                  <a:lnTo>
                    <a:pt x="302" y="579"/>
                  </a:lnTo>
                  <a:lnTo>
                    <a:pt x="315" y="561"/>
                  </a:lnTo>
                  <a:lnTo>
                    <a:pt x="329" y="545"/>
                  </a:lnTo>
                  <a:lnTo>
                    <a:pt x="345" y="533"/>
                  </a:lnTo>
                  <a:lnTo>
                    <a:pt x="363" y="525"/>
                  </a:lnTo>
                  <a:lnTo>
                    <a:pt x="384" y="519"/>
                  </a:lnTo>
                  <a:lnTo>
                    <a:pt x="402" y="517"/>
                  </a:lnTo>
                  <a:lnTo>
                    <a:pt x="402" y="517"/>
                  </a:lnTo>
                  <a:lnTo>
                    <a:pt x="416" y="519"/>
                  </a:lnTo>
                  <a:lnTo>
                    <a:pt x="428" y="521"/>
                  </a:lnTo>
                  <a:lnTo>
                    <a:pt x="440" y="525"/>
                  </a:lnTo>
                  <a:lnTo>
                    <a:pt x="450" y="529"/>
                  </a:lnTo>
                  <a:lnTo>
                    <a:pt x="450" y="529"/>
                  </a:lnTo>
                  <a:lnTo>
                    <a:pt x="463" y="525"/>
                  </a:lnTo>
                  <a:lnTo>
                    <a:pt x="477" y="519"/>
                  </a:lnTo>
                  <a:lnTo>
                    <a:pt x="491" y="517"/>
                  </a:lnTo>
                  <a:lnTo>
                    <a:pt x="505" y="517"/>
                  </a:lnTo>
                  <a:lnTo>
                    <a:pt x="505" y="517"/>
                  </a:lnTo>
                  <a:lnTo>
                    <a:pt x="523" y="517"/>
                  </a:lnTo>
                  <a:lnTo>
                    <a:pt x="540" y="523"/>
                  </a:lnTo>
                  <a:lnTo>
                    <a:pt x="558" y="531"/>
                  </a:lnTo>
                  <a:lnTo>
                    <a:pt x="572" y="541"/>
                  </a:lnTo>
                  <a:lnTo>
                    <a:pt x="584" y="555"/>
                  </a:lnTo>
                  <a:lnTo>
                    <a:pt x="594" y="573"/>
                  </a:lnTo>
                  <a:lnTo>
                    <a:pt x="600" y="596"/>
                  </a:lnTo>
                  <a:lnTo>
                    <a:pt x="602" y="620"/>
                  </a:lnTo>
                  <a:lnTo>
                    <a:pt x="602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57"/>
                  </a:lnTo>
                  <a:lnTo>
                    <a:pt x="645" y="936"/>
                  </a:lnTo>
                  <a:lnTo>
                    <a:pt x="651" y="916"/>
                  </a:lnTo>
                  <a:lnTo>
                    <a:pt x="659" y="898"/>
                  </a:lnTo>
                  <a:lnTo>
                    <a:pt x="669" y="877"/>
                  </a:lnTo>
                  <a:lnTo>
                    <a:pt x="680" y="861"/>
                  </a:lnTo>
                  <a:lnTo>
                    <a:pt x="692" y="845"/>
                  </a:lnTo>
                  <a:lnTo>
                    <a:pt x="704" y="831"/>
                  </a:lnTo>
                  <a:lnTo>
                    <a:pt x="704" y="831"/>
                  </a:lnTo>
                  <a:lnTo>
                    <a:pt x="734" y="802"/>
                  </a:lnTo>
                  <a:lnTo>
                    <a:pt x="765" y="770"/>
                  </a:lnTo>
                  <a:lnTo>
                    <a:pt x="799" y="725"/>
                  </a:lnTo>
                  <a:lnTo>
                    <a:pt x="815" y="701"/>
                  </a:lnTo>
                  <a:lnTo>
                    <a:pt x="832" y="675"/>
                  </a:lnTo>
                  <a:lnTo>
                    <a:pt x="848" y="646"/>
                  </a:lnTo>
                  <a:lnTo>
                    <a:pt x="862" y="616"/>
                  </a:lnTo>
                  <a:lnTo>
                    <a:pt x="874" y="585"/>
                  </a:lnTo>
                  <a:lnTo>
                    <a:pt x="884" y="553"/>
                  </a:lnTo>
                  <a:lnTo>
                    <a:pt x="890" y="521"/>
                  </a:lnTo>
                  <a:lnTo>
                    <a:pt x="892" y="488"/>
                  </a:lnTo>
                  <a:lnTo>
                    <a:pt x="892" y="488"/>
                  </a:lnTo>
                  <a:lnTo>
                    <a:pt x="890" y="466"/>
                  </a:lnTo>
                  <a:lnTo>
                    <a:pt x="890" y="466"/>
                  </a:lnTo>
                  <a:lnTo>
                    <a:pt x="892" y="446"/>
                  </a:lnTo>
                  <a:lnTo>
                    <a:pt x="892" y="446"/>
                  </a:lnTo>
                  <a:close/>
                  <a:moveTo>
                    <a:pt x="463" y="626"/>
                  </a:moveTo>
                  <a:lnTo>
                    <a:pt x="463" y="626"/>
                  </a:lnTo>
                  <a:lnTo>
                    <a:pt x="463" y="610"/>
                  </a:lnTo>
                  <a:lnTo>
                    <a:pt x="459" y="596"/>
                  </a:lnTo>
                  <a:lnTo>
                    <a:pt x="454" y="585"/>
                  </a:lnTo>
                  <a:lnTo>
                    <a:pt x="448" y="575"/>
                  </a:lnTo>
                  <a:lnTo>
                    <a:pt x="448" y="575"/>
                  </a:lnTo>
                  <a:lnTo>
                    <a:pt x="440" y="585"/>
                  </a:lnTo>
                  <a:lnTo>
                    <a:pt x="432" y="598"/>
                  </a:lnTo>
                  <a:lnTo>
                    <a:pt x="428" y="612"/>
                  </a:lnTo>
                  <a:lnTo>
                    <a:pt x="426" y="626"/>
                  </a:lnTo>
                  <a:lnTo>
                    <a:pt x="426" y="626"/>
                  </a:lnTo>
                  <a:lnTo>
                    <a:pt x="428" y="642"/>
                  </a:lnTo>
                  <a:lnTo>
                    <a:pt x="428" y="656"/>
                  </a:lnTo>
                  <a:lnTo>
                    <a:pt x="434" y="677"/>
                  </a:lnTo>
                  <a:lnTo>
                    <a:pt x="440" y="689"/>
                  </a:lnTo>
                  <a:lnTo>
                    <a:pt x="446" y="693"/>
                  </a:lnTo>
                  <a:lnTo>
                    <a:pt x="446" y="693"/>
                  </a:lnTo>
                  <a:lnTo>
                    <a:pt x="448" y="689"/>
                  </a:lnTo>
                  <a:lnTo>
                    <a:pt x="454" y="679"/>
                  </a:lnTo>
                  <a:lnTo>
                    <a:pt x="459" y="669"/>
                  </a:lnTo>
                  <a:lnTo>
                    <a:pt x="461" y="658"/>
                  </a:lnTo>
                  <a:lnTo>
                    <a:pt x="463" y="644"/>
                  </a:lnTo>
                  <a:lnTo>
                    <a:pt x="463" y="626"/>
                  </a:lnTo>
                  <a:lnTo>
                    <a:pt x="463" y="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>
            <a:off x="9929447" y="5072763"/>
            <a:ext cx="536917" cy="536917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100646" y="1335901"/>
            <a:ext cx="536917" cy="536917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108788" y="2939903"/>
            <a:ext cx="890954" cy="890954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979415" y="2818060"/>
            <a:ext cx="4319785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时尚中黑简体" panose="01010104010101010101" pitchFamily="2" charset="-122"/>
              </a:rPr>
              <a:t>They are located in depressions of the epidermis and are covered with loosely packed epithelial cells, allowing electric current to flow between the cells.</a:t>
            </a:r>
          </a:p>
          <a:p>
            <a:endParaRPr lang="en-US" altLang="zh-CN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41593" y="2733054"/>
            <a:ext cx="828945" cy="652326"/>
            <a:chOff x="10421938" y="1509713"/>
            <a:chExt cx="1579563" cy="1243013"/>
          </a:xfrm>
        </p:grpSpPr>
        <p:sp>
          <p:nvSpPr>
            <p:cNvPr id="27" name="Freeform 92"/>
            <p:cNvSpPr/>
            <p:nvPr/>
          </p:nvSpPr>
          <p:spPr bwMode="auto">
            <a:xfrm>
              <a:off x="10585450" y="1509713"/>
              <a:ext cx="392113" cy="511175"/>
            </a:xfrm>
            <a:custGeom>
              <a:avLst/>
              <a:gdLst>
                <a:gd name="T0" fmla="*/ 18 w 247"/>
                <a:gd name="T1" fmla="*/ 211 h 322"/>
                <a:gd name="T2" fmla="*/ 38 w 247"/>
                <a:gd name="T3" fmla="*/ 255 h 322"/>
                <a:gd name="T4" fmla="*/ 62 w 247"/>
                <a:gd name="T5" fmla="*/ 290 h 322"/>
                <a:gd name="T6" fmla="*/ 92 w 247"/>
                <a:gd name="T7" fmla="*/ 314 h 322"/>
                <a:gd name="T8" fmla="*/ 124 w 247"/>
                <a:gd name="T9" fmla="*/ 322 h 322"/>
                <a:gd name="T10" fmla="*/ 137 w 247"/>
                <a:gd name="T11" fmla="*/ 320 h 322"/>
                <a:gd name="T12" fmla="*/ 167 w 247"/>
                <a:gd name="T13" fmla="*/ 304 h 322"/>
                <a:gd name="T14" fmla="*/ 195 w 247"/>
                <a:gd name="T15" fmla="*/ 274 h 322"/>
                <a:gd name="T16" fmla="*/ 217 w 247"/>
                <a:gd name="T17" fmla="*/ 235 h 322"/>
                <a:gd name="T18" fmla="*/ 227 w 247"/>
                <a:gd name="T19" fmla="*/ 213 h 322"/>
                <a:gd name="T20" fmla="*/ 227 w 247"/>
                <a:gd name="T21" fmla="*/ 213 h 322"/>
                <a:gd name="T22" fmla="*/ 233 w 247"/>
                <a:gd name="T23" fmla="*/ 209 h 322"/>
                <a:gd name="T24" fmla="*/ 241 w 247"/>
                <a:gd name="T25" fmla="*/ 189 h 322"/>
                <a:gd name="T26" fmla="*/ 247 w 247"/>
                <a:gd name="T27" fmla="*/ 163 h 322"/>
                <a:gd name="T28" fmla="*/ 245 w 247"/>
                <a:gd name="T29" fmla="*/ 145 h 322"/>
                <a:gd name="T30" fmla="*/ 241 w 247"/>
                <a:gd name="T31" fmla="*/ 141 h 322"/>
                <a:gd name="T32" fmla="*/ 239 w 247"/>
                <a:gd name="T33" fmla="*/ 141 h 322"/>
                <a:gd name="T34" fmla="*/ 241 w 247"/>
                <a:gd name="T35" fmla="*/ 135 h 322"/>
                <a:gd name="T36" fmla="*/ 239 w 247"/>
                <a:gd name="T37" fmla="*/ 119 h 322"/>
                <a:gd name="T38" fmla="*/ 235 w 247"/>
                <a:gd name="T39" fmla="*/ 90 h 322"/>
                <a:gd name="T40" fmla="*/ 225 w 247"/>
                <a:gd name="T41" fmla="*/ 66 h 322"/>
                <a:gd name="T42" fmla="*/ 211 w 247"/>
                <a:gd name="T43" fmla="*/ 44 h 322"/>
                <a:gd name="T44" fmla="*/ 195 w 247"/>
                <a:gd name="T45" fmla="*/ 28 h 322"/>
                <a:gd name="T46" fmla="*/ 165 w 247"/>
                <a:gd name="T47" fmla="*/ 10 h 322"/>
                <a:gd name="T48" fmla="*/ 124 w 247"/>
                <a:gd name="T49" fmla="*/ 0 h 322"/>
                <a:gd name="T50" fmla="*/ 102 w 247"/>
                <a:gd name="T51" fmla="*/ 4 h 322"/>
                <a:gd name="T52" fmla="*/ 60 w 247"/>
                <a:gd name="T53" fmla="*/ 20 h 322"/>
                <a:gd name="T54" fmla="*/ 42 w 247"/>
                <a:gd name="T55" fmla="*/ 36 h 322"/>
                <a:gd name="T56" fmla="*/ 28 w 247"/>
                <a:gd name="T57" fmla="*/ 54 h 322"/>
                <a:gd name="T58" fmla="*/ 16 w 247"/>
                <a:gd name="T59" fmla="*/ 78 h 322"/>
                <a:gd name="T60" fmla="*/ 8 w 247"/>
                <a:gd name="T61" fmla="*/ 104 h 322"/>
                <a:gd name="T62" fmla="*/ 4 w 247"/>
                <a:gd name="T63" fmla="*/ 135 h 322"/>
                <a:gd name="T64" fmla="*/ 6 w 247"/>
                <a:gd name="T65" fmla="*/ 141 h 322"/>
                <a:gd name="T66" fmla="*/ 4 w 247"/>
                <a:gd name="T67" fmla="*/ 143 h 322"/>
                <a:gd name="T68" fmla="*/ 0 w 247"/>
                <a:gd name="T69" fmla="*/ 153 h 322"/>
                <a:gd name="T70" fmla="*/ 2 w 247"/>
                <a:gd name="T71" fmla="*/ 177 h 322"/>
                <a:gd name="T72" fmla="*/ 8 w 247"/>
                <a:gd name="T73" fmla="*/ 201 h 322"/>
                <a:gd name="T74" fmla="*/ 18 w 247"/>
                <a:gd name="T75" fmla="*/ 21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" h="322">
                  <a:moveTo>
                    <a:pt x="18" y="211"/>
                  </a:moveTo>
                  <a:lnTo>
                    <a:pt x="18" y="211"/>
                  </a:lnTo>
                  <a:lnTo>
                    <a:pt x="28" y="235"/>
                  </a:lnTo>
                  <a:lnTo>
                    <a:pt x="38" y="255"/>
                  </a:lnTo>
                  <a:lnTo>
                    <a:pt x="50" y="274"/>
                  </a:lnTo>
                  <a:lnTo>
                    <a:pt x="62" y="290"/>
                  </a:lnTo>
                  <a:lnTo>
                    <a:pt x="78" y="304"/>
                  </a:lnTo>
                  <a:lnTo>
                    <a:pt x="92" y="314"/>
                  </a:lnTo>
                  <a:lnTo>
                    <a:pt x="108" y="320"/>
                  </a:lnTo>
                  <a:lnTo>
                    <a:pt x="124" y="322"/>
                  </a:lnTo>
                  <a:lnTo>
                    <a:pt x="124" y="322"/>
                  </a:lnTo>
                  <a:lnTo>
                    <a:pt x="137" y="320"/>
                  </a:lnTo>
                  <a:lnTo>
                    <a:pt x="153" y="314"/>
                  </a:lnTo>
                  <a:lnTo>
                    <a:pt x="167" y="304"/>
                  </a:lnTo>
                  <a:lnTo>
                    <a:pt x="183" y="290"/>
                  </a:lnTo>
                  <a:lnTo>
                    <a:pt x="195" y="274"/>
                  </a:lnTo>
                  <a:lnTo>
                    <a:pt x="207" y="255"/>
                  </a:lnTo>
                  <a:lnTo>
                    <a:pt x="217" y="235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29" y="211"/>
                  </a:lnTo>
                  <a:lnTo>
                    <a:pt x="233" y="209"/>
                  </a:lnTo>
                  <a:lnTo>
                    <a:pt x="237" y="201"/>
                  </a:lnTo>
                  <a:lnTo>
                    <a:pt x="241" y="189"/>
                  </a:lnTo>
                  <a:lnTo>
                    <a:pt x="245" y="177"/>
                  </a:lnTo>
                  <a:lnTo>
                    <a:pt x="247" y="163"/>
                  </a:lnTo>
                  <a:lnTo>
                    <a:pt x="247" y="153"/>
                  </a:lnTo>
                  <a:lnTo>
                    <a:pt x="245" y="145"/>
                  </a:lnTo>
                  <a:lnTo>
                    <a:pt x="243" y="143"/>
                  </a:lnTo>
                  <a:lnTo>
                    <a:pt x="241" y="141"/>
                  </a:lnTo>
                  <a:lnTo>
                    <a:pt x="241" y="141"/>
                  </a:lnTo>
                  <a:lnTo>
                    <a:pt x="239" y="141"/>
                  </a:lnTo>
                  <a:lnTo>
                    <a:pt x="239" y="141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39" y="119"/>
                  </a:lnTo>
                  <a:lnTo>
                    <a:pt x="237" y="104"/>
                  </a:lnTo>
                  <a:lnTo>
                    <a:pt x="235" y="90"/>
                  </a:lnTo>
                  <a:lnTo>
                    <a:pt x="229" y="78"/>
                  </a:lnTo>
                  <a:lnTo>
                    <a:pt x="225" y="66"/>
                  </a:lnTo>
                  <a:lnTo>
                    <a:pt x="219" y="54"/>
                  </a:lnTo>
                  <a:lnTo>
                    <a:pt x="211" y="44"/>
                  </a:lnTo>
                  <a:lnTo>
                    <a:pt x="203" y="36"/>
                  </a:lnTo>
                  <a:lnTo>
                    <a:pt x="195" y="28"/>
                  </a:lnTo>
                  <a:lnTo>
                    <a:pt x="185" y="20"/>
                  </a:lnTo>
                  <a:lnTo>
                    <a:pt x="165" y="10"/>
                  </a:lnTo>
                  <a:lnTo>
                    <a:pt x="143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2" y="4"/>
                  </a:lnTo>
                  <a:lnTo>
                    <a:pt x="80" y="10"/>
                  </a:lnTo>
                  <a:lnTo>
                    <a:pt x="60" y="20"/>
                  </a:lnTo>
                  <a:lnTo>
                    <a:pt x="50" y="28"/>
                  </a:lnTo>
                  <a:lnTo>
                    <a:pt x="42" y="36"/>
                  </a:lnTo>
                  <a:lnTo>
                    <a:pt x="34" y="44"/>
                  </a:lnTo>
                  <a:lnTo>
                    <a:pt x="28" y="54"/>
                  </a:lnTo>
                  <a:lnTo>
                    <a:pt x="20" y="66"/>
                  </a:lnTo>
                  <a:lnTo>
                    <a:pt x="16" y="78"/>
                  </a:lnTo>
                  <a:lnTo>
                    <a:pt x="10" y="90"/>
                  </a:lnTo>
                  <a:lnTo>
                    <a:pt x="8" y="104"/>
                  </a:lnTo>
                  <a:lnTo>
                    <a:pt x="6" y="119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4" y="143"/>
                  </a:lnTo>
                  <a:lnTo>
                    <a:pt x="2" y="145"/>
                  </a:lnTo>
                  <a:lnTo>
                    <a:pt x="0" y="153"/>
                  </a:lnTo>
                  <a:lnTo>
                    <a:pt x="0" y="165"/>
                  </a:lnTo>
                  <a:lnTo>
                    <a:pt x="2" y="177"/>
                  </a:lnTo>
                  <a:lnTo>
                    <a:pt x="4" y="189"/>
                  </a:lnTo>
                  <a:lnTo>
                    <a:pt x="8" y="201"/>
                  </a:lnTo>
                  <a:lnTo>
                    <a:pt x="12" y="207"/>
                  </a:lnTo>
                  <a:lnTo>
                    <a:pt x="18" y="211"/>
                  </a:lnTo>
                  <a:lnTo>
                    <a:pt x="18" y="211"/>
                  </a:lnTo>
                  <a:close/>
                </a:path>
              </a:pathLst>
            </a:custGeom>
            <a:solidFill>
              <a:srgbClr val="FEB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"/>
            <p:cNvSpPr/>
            <p:nvPr/>
          </p:nvSpPr>
          <p:spPr bwMode="auto">
            <a:xfrm>
              <a:off x="11450638" y="1509713"/>
              <a:ext cx="390525" cy="511175"/>
            </a:xfrm>
            <a:custGeom>
              <a:avLst/>
              <a:gdLst>
                <a:gd name="T0" fmla="*/ 17 w 246"/>
                <a:gd name="T1" fmla="*/ 211 h 322"/>
                <a:gd name="T2" fmla="*/ 37 w 246"/>
                <a:gd name="T3" fmla="*/ 255 h 322"/>
                <a:gd name="T4" fmla="*/ 61 w 246"/>
                <a:gd name="T5" fmla="*/ 290 h 322"/>
                <a:gd name="T6" fmla="*/ 91 w 246"/>
                <a:gd name="T7" fmla="*/ 314 h 322"/>
                <a:gd name="T8" fmla="*/ 123 w 246"/>
                <a:gd name="T9" fmla="*/ 322 h 322"/>
                <a:gd name="T10" fmla="*/ 137 w 246"/>
                <a:gd name="T11" fmla="*/ 320 h 322"/>
                <a:gd name="T12" fmla="*/ 166 w 246"/>
                <a:gd name="T13" fmla="*/ 304 h 322"/>
                <a:gd name="T14" fmla="*/ 194 w 246"/>
                <a:gd name="T15" fmla="*/ 274 h 322"/>
                <a:gd name="T16" fmla="*/ 216 w 246"/>
                <a:gd name="T17" fmla="*/ 235 h 322"/>
                <a:gd name="T18" fmla="*/ 226 w 246"/>
                <a:gd name="T19" fmla="*/ 213 h 322"/>
                <a:gd name="T20" fmla="*/ 226 w 246"/>
                <a:gd name="T21" fmla="*/ 213 h 322"/>
                <a:gd name="T22" fmla="*/ 232 w 246"/>
                <a:gd name="T23" fmla="*/ 209 h 322"/>
                <a:gd name="T24" fmla="*/ 240 w 246"/>
                <a:gd name="T25" fmla="*/ 189 h 322"/>
                <a:gd name="T26" fmla="*/ 246 w 246"/>
                <a:gd name="T27" fmla="*/ 163 h 322"/>
                <a:gd name="T28" fmla="*/ 244 w 246"/>
                <a:gd name="T29" fmla="*/ 145 h 322"/>
                <a:gd name="T30" fmla="*/ 240 w 246"/>
                <a:gd name="T31" fmla="*/ 141 h 322"/>
                <a:gd name="T32" fmla="*/ 238 w 246"/>
                <a:gd name="T33" fmla="*/ 141 h 322"/>
                <a:gd name="T34" fmla="*/ 240 w 246"/>
                <a:gd name="T35" fmla="*/ 135 h 322"/>
                <a:gd name="T36" fmla="*/ 238 w 246"/>
                <a:gd name="T37" fmla="*/ 119 h 322"/>
                <a:gd name="T38" fmla="*/ 234 w 246"/>
                <a:gd name="T39" fmla="*/ 90 h 322"/>
                <a:gd name="T40" fmla="*/ 224 w 246"/>
                <a:gd name="T41" fmla="*/ 66 h 322"/>
                <a:gd name="T42" fmla="*/ 210 w 246"/>
                <a:gd name="T43" fmla="*/ 44 h 322"/>
                <a:gd name="T44" fmla="*/ 194 w 246"/>
                <a:gd name="T45" fmla="*/ 28 h 322"/>
                <a:gd name="T46" fmla="*/ 164 w 246"/>
                <a:gd name="T47" fmla="*/ 10 h 322"/>
                <a:gd name="T48" fmla="*/ 123 w 246"/>
                <a:gd name="T49" fmla="*/ 0 h 322"/>
                <a:gd name="T50" fmla="*/ 101 w 246"/>
                <a:gd name="T51" fmla="*/ 4 h 322"/>
                <a:gd name="T52" fmla="*/ 59 w 246"/>
                <a:gd name="T53" fmla="*/ 20 h 322"/>
                <a:gd name="T54" fmla="*/ 41 w 246"/>
                <a:gd name="T55" fmla="*/ 36 h 322"/>
                <a:gd name="T56" fmla="*/ 25 w 246"/>
                <a:gd name="T57" fmla="*/ 54 h 322"/>
                <a:gd name="T58" fmla="*/ 15 w 246"/>
                <a:gd name="T59" fmla="*/ 78 h 322"/>
                <a:gd name="T60" fmla="*/ 8 w 246"/>
                <a:gd name="T61" fmla="*/ 104 h 322"/>
                <a:gd name="T62" fmla="*/ 4 w 246"/>
                <a:gd name="T63" fmla="*/ 135 h 322"/>
                <a:gd name="T64" fmla="*/ 6 w 246"/>
                <a:gd name="T65" fmla="*/ 141 h 322"/>
                <a:gd name="T66" fmla="*/ 2 w 246"/>
                <a:gd name="T67" fmla="*/ 143 h 322"/>
                <a:gd name="T68" fmla="*/ 0 w 246"/>
                <a:gd name="T69" fmla="*/ 153 h 322"/>
                <a:gd name="T70" fmla="*/ 2 w 246"/>
                <a:gd name="T71" fmla="*/ 177 h 322"/>
                <a:gd name="T72" fmla="*/ 8 w 246"/>
                <a:gd name="T73" fmla="*/ 201 h 322"/>
                <a:gd name="T74" fmla="*/ 17 w 246"/>
                <a:gd name="T75" fmla="*/ 21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22">
                  <a:moveTo>
                    <a:pt x="17" y="211"/>
                  </a:moveTo>
                  <a:lnTo>
                    <a:pt x="17" y="211"/>
                  </a:lnTo>
                  <a:lnTo>
                    <a:pt x="27" y="235"/>
                  </a:lnTo>
                  <a:lnTo>
                    <a:pt x="37" y="255"/>
                  </a:lnTo>
                  <a:lnTo>
                    <a:pt x="49" y="274"/>
                  </a:lnTo>
                  <a:lnTo>
                    <a:pt x="61" y="290"/>
                  </a:lnTo>
                  <a:lnTo>
                    <a:pt x="77" y="304"/>
                  </a:lnTo>
                  <a:lnTo>
                    <a:pt x="91" y="314"/>
                  </a:lnTo>
                  <a:lnTo>
                    <a:pt x="107" y="320"/>
                  </a:lnTo>
                  <a:lnTo>
                    <a:pt x="123" y="322"/>
                  </a:lnTo>
                  <a:lnTo>
                    <a:pt x="123" y="322"/>
                  </a:lnTo>
                  <a:lnTo>
                    <a:pt x="137" y="320"/>
                  </a:lnTo>
                  <a:lnTo>
                    <a:pt x="153" y="314"/>
                  </a:lnTo>
                  <a:lnTo>
                    <a:pt x="166" y="304"/>
                  </a:lnTo>
                  <a:lnTo>
                    <a:pt x="182" y="290"/>
                  </a:lnTo>
                  <a:lnTo>
                    <a:pt x="194" y="274"/>
                  </a:lnTo>
                  <a:lnTo>
                    <a:pt x="206" y="255"/>
                  </a:lnTo>
                  <a:lnTo>
                    <a:pt x="216" y="235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8" y="211"/>
                  </a:lnTo>
                  <a:lnTo>
                    <a:pt x="232" y="209"/>
                  </a:lnTo>
                  <a:lnTo>
                    <a:pt x="236" y="201"/>
                  </a:lnTo>
                  <a:lnTo>
                    <a:pt x="240" y="189"/>
                  </a:lnTo>
                  <a:lnTo>
                    <a:pt x="244" y="177"/>
                  </a:lnTo>
                  <a:lnTo>
                    <a:pt x="246" y="163"/>
                  </a:lnTo>
                  <a:lnTo>
                    <a:pt x="246" y="153"/>
                  </a:lnTo>
                  <a:lnTo>
                    <a:pt x="244" y="145"/>
                  </a:lnTo>
                  <a:lnTo>
                    <a:pt x="242" y="143"/>
                  </a:lnTo>
                  <a:lnTo>
                    <a:pt x="240" y="141"/>
                  </a:lnTo>
                  <a:lnTo>
                    <a:pt x="240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40" y="135"/>
                  </a:lnTo>
                  <a:lnTo>
                    <a:pt x="240" y="135"/>
                  </a:lnTo>
                  <a:lnTo>
                    <a:pt x="238" y="119"/>
                  </a:lnTo>
                  <a:lnTo>
                    <a:pt x="236" y="104"/>
                  </a:lnTo>
                  <a:lnTo>
                    <a:pt x="234" y="90"/>
                  </a:lnTo>
                  <a:lnTo>
                    <a:pt x="228" y="78"/>
                  </a:lnTo>
                  <a:lnTo>
                    <a:pt x="224" y="66"/>
                  </a:lnTo>
                  <a:lnTo>
                    <a:pt x="218" y="54"/>
                  </a:lnTo>
                  <a:lnTo>
                    <a:pt x="210" y="44"/>
                  </a:lnTo>
                  <a:lnTo>
                    <a:pt x="202" y="36"/>
                  </a:lnTo>
                  <a:lnTo>
                    <a:pt x="194" y="28"/>
                  </a:lnTo>
                  <a:lnTo>
                    <a:pt x="184" y="20"/>
                  </a:lnTo>
                  <a:lnTo>
                    <a:pt x="164" y="10"/>
                  </a:lnTo>
                  <a:lnTo>
                    <a:pt x="143" y="4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01" y="4"/>
                  </a:lnTo>
                  <a:lnTo>
                    <a:pt x="79" y="10"/>
                  </a:lnTo>
                  <a:lnTo>
                    <a:pt x="59" y="20"/>
                  </a:lnTo>
                  <a:lnTo>
                    <a:pt x="49" y="28"/>
                  </a:lnTo>
                  <a:lnTo>
                    <a:pt x="41" y="36"/>
                  </a:lnTo>
                  <a:lnTo>
                    <a:pt x="33" y="44"/>
                  </a:lnTo>
                  <a:lnTo>
                    <a:pt x="25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0" y="90"/>
                  </a:lnTo>
                  <a:lnTo>
                    <a:pt x="8" y="104"/>
                  </a:lnTo>
                  <a:lnTo>
                    <a:pt x="6" y="119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0" y="153"/>
                  </a:lnTo>
                  <a:lnTo>
                    <a:pt x="0" y="165"/>
                  </a:lnTo>
                  <a:lnTo>
                    <a:pt x="2" y="177"/>
                  </a:lnTo>
                  <a:lnTo>
                    <a:pt x="4" y="189"/>
                  </a:lnTo>
                  <a:lnTo>
                    <a:pt x="8" y="201"/>
                  </a:lnTo>
                  <a:lnTo>
                    <a:pt x="11" y="207"/>
                  </a:lnTo>
                  <a:lnTo>
                    <a:pt x="17" y="211"/>
                  </a:lnTo>
                  <a:lnTo>
                    <a:pt x="17" y="211"/>
                  </a:lnTo>
                  <a:close/>
                </a:path>
              </a:pathLst>
            </a:custGeom>
            <a:solidFill>
              <a:srgbClr val="FEB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4"/>
            <p:cNvSpPr>
              <a:spLocks noEditPoints="1"/>
            </p:cNvSpPr>
            <p:nvPr/>
          </p:nvSpPr>
          <p:spPr bwMode="auto">
            <a:xfrm>
              <a:off x="10421938" y="2017713"/>
              <a:ext cx="1579563" cy="735013"/>
            </a:xfrm>
            <a:custGeom>
              <a:avLst/>
              <a:gdLst>
                <a:gd name="T0" fmla="*/ 967 w 995"/>
                <a:gd name="T1" fmla="*/ 111 h 463"/>
                <a:gd name="T2" fmla="*/ 940 w 995"/>
                <a:gd name="T3" fmla="*/ 113 h 463"/>
                <a:gd name="T4" fmla="*/ 902 w 995"/>
                <a:gd name="T5" fmla="*/ 80 h 463"/>
                <a:gd name="T6" fmla="*/ 896 w 995"/>
                <a:gd name="T7" fmla="*/ 70 h 463"/>
                <a:gd name="T8" fmla="*/ 898 w 995"/>
                <a:gd name="T9" fmla="*/ 42 h 463"/>
                <a:gd name="T10" fmla="*/ 922 w 995"/>
                <a:gd name="T11" fmla="*/ 18 h 463"/>
                <a:gd name="T12" fmla="*/ 874 w 995"/>
                <a:gd name="T13" fmla="*/ 2 h 463"/>
                <a:gd name="T14" fmla="*/ 804 w 995"/>
                <a:gd name="T15" fmla="*/ 125 h 463"/>
                <a:gd name="T16" fmla="*/ 804 w 995"/>
                <a:gd name="T17" fmla="*/ 101 h 463"/>
                <a:gd name="T18" fmla="*/ 795 w 995"/>
                <a:gd name="T19" fmla="*/ 70 h 463"/>
                <a:gd name="T20" fmla="*/ 795 w 995"/>
                <a:gd name="T21" fmla="*/ 54 h 463"/>
                <a:gd name="T22" fmla="*/ 804 w 995"/>
                <a:gd name="T23" fmla="*/ 36 h 463"/>
                <a:gd name="T24" fmla="*/ 799 w 995"/>
                <a:gd name="T25" fmla="*/ 24 h 463"/>
                <a:gd name="T26" fmla="*/ 779 w 995"/>
                <a:gd name="T27" fmla="*/ 24 h 463"/>
                <a:gd name="T28" fmla="*/ 757 w 995"/>
                <a:gd name="T29" fmla="*/ 24 h 463"/>
                <a:gd name="T30" fmla="*/ 743 w 995"/>
                <a:gd name="T31" fmla="*/ 36 h 463"/>
                <a:gd name="T32" fmla="*/ 749 w 995"/>
                <a:gd name="T33" fmla="*/ 48 h 463"/>
                <a:gd name="T34" fmla="*/ 755 w 995"/>
                <a:gd name="T35" fmla="*/ 60 h 463"/>
                <a:gd name="T36" fmla="*/ 745 w 995"/>
                <a:gd name="T37" fmla="*/ 91 h 463"/>
                <a:gd name="T38" fmla="*/ 745 w 995"/>
                <a:gd name="T39" fmla="*/ 125 h 463"/>
                <a:gd name="T40" fmla="*/ 719 w 995"/>
                <a:gd name="T41" fmla="*/ 87 h 463"/>
                <a:gd name="T42" fmla="*/ 330 w 995"/>
                <a:gd name="T43" fmla="*/ 0 h 463"/>
                <a:gd name="T44" fmla="*/ 330 w 995"/>
                <a:gd name="T45" fmla="*/ 2 h 463"/>
                <a:gd name="T46" fmla="*/ 296 w 995"/>
                <a:gd name="T47" fmla="*/ 70 h 463"/>
                <a:gd name="T48" fmla="*/ 260 w 995"/>
                <a:gd name="T49" fmla="*/ 125 h 463"/>
                <a:gd name="T50" fmla="*/ 258 w 995"/>
                <a:gd name="T51" fmla="*/ 91 h 463"/>
                <a:gd name="T52" fmla="*/ 248 w 995"/>
                <a:gd name="T53" fmla="*/ 60 h 463"/>
                <a:gd name="T54" fmla="*/ 254 w 995"/>
                <a:gd name="T55" fmla="*/ 48 h 463"/>
                <a:gd name="T56" fmla="*/ 260 w 995"/>
                <a:gd name="T57" fmla="*/ 36 h 463"/>
                <a:gd name="T58" fmla="*/ 246 w 995"/>
                <a:gd name="T59" fmla="*/ 24 h 463"/>
                <a:gd name="T60" fmla="*/ 227 w 995"/>
                <a:gd name="T61" fmla="*/ 24 h 463"/>
                <a:gd name="T62" fmla="*/ 205 w 995"/>
                <a:gd name="T63" fmla="*/ 24 h 463"/>
                <a:gd name="T64" fmla="*/ 199 w 995"/>
                <a:gd name="T65" fmla="*/ 36 h 463"/>
                <a:gd name="T66" fmla="*/ 209 w 995"/>
                <a:gd name="T67" fmla="*/ 54 h 463"/>
                <a:gd name="T68" fmla="*/ 209 w 995"/>
                <a:gd name="T69" fmla="*/ 70 h 463"/>
                <a:gd name="T70" fmla="*/ 201 w 995"/>
                <a:gd name="T71" fmla="*/ 101 h 463"/>
                <a:gd name="T72" fmla="*/ 201 w 995"/>
                <a:gd name="T73" fmla="*/ 125 h 463"/>
                <a:gd name="T74" fmla="*/ 129 w 995"/>
                <a:gd name="T75" fmla="*/ 0 h 463"/>
                <a:gd name="T76" fmla="*/ 68 w 995"/>
                <a:gd name="T77" fmla="*/ 22 h 463"/>
                <a:gd name="T78" fmla="*/ 14 w 995"/>
                <a:gd name="T79" fmla="*/ 60 h 463"/>
                <a:gd name="T80" fmla="*/ 0 w 995"/>
                <a:gd name="T81" fmla="*/ 463 h 463"/>
                <a:gd name="T82" fmla="*/ 451 w 995"/>
                <a:gd name="T83" fmla="*/ 133 h 463"/>
                <a:gd name="T84" fmla="*/ 771 w 995"/>
                <a:gd name="T85" fmla="*/ 463 h 463"/>
                <a:gd name="T86" fmla="*/ 971 w 995"/>
                <a:gd name="T87" fmla="*/ 107 h 463"/>
                <a:gd name="T88" fmla="*/ 298 w 995"/>
                <a:gd name="T89" fmla="*/ 14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5" h="463">
                  <a:moveTo>
                    <a:pt x="971" y="107"/>
                  </a:moveTo>
                  <a:lnTo>
                    <a:pt x="971" y="107"/>
                  </a:lnTo>
                  <a:lnTo>
                    <a:pt x="967" y="111"/>
                  </a:lnTo>
                  <a:lnTo>
                    <a:pt x="961" y="113"/>
                  </a:lnTo>
                  <a:lnTo>
                    <a:pt x="951" y="115"/>
                  </a:lnTo>
                  <a:lnTo>
                    <a:pt x="940" y="113"/>
                  </a:lnTo>
                  <a:lnTo>
                    <a:pt x="934" y="111"/>
                  </a:lnTo>
                  <a:lnTo>
                    <a:pt x="930" y="107"/>
                  </a:lnTo>
                  <a:lnTo>
                    <a:pt x="902" y="80"/>
                  </a:lnTo>
                  <a:lnTo>
                    <a:pt x="902" y="80"/>
                  </a:lnTo>
                  <a:lnTo>
                    <a:pt x="898" y="74"/>
                  </a:lnTo>
                  <a:lnTo>
                    <a:pt x="896" y="70"/>
                  </a:lnTo>
                  <a:lnTo>
                    <a:pt x="894" y="58"/>
                  </a:lnTo>
                  <a:lnTo>
                    <a:pt x="896" y="48"/>
                  </a:lnTo>
                  <a:lnTo>
                    <a:pt x="898" y="42"/>
                  </a:lnTo>
                  <a:lnTo>
                    <a:pt x="902" y="38"/>
                  </a:lnTo>
                  <a:lnTo>
                    <a:pt x="922" y="18"/>
                  </a:lnTo>
                  <a:lnTo>
                    <a:pt x="922" y="18"/>
                  </a:lnTo>
                  <a:lnTo>
                    <a:pt x="900" y="10"/>
                  </a:lnTo>
                  <a:lnTo>
                    <a:pt x="874" y="2"/>
                  </a:lnTo>
                  <a:lnTo>
                    <a:pt x="874" y="2"/>
                  </a:lnTo>
                  <a:lnTo>
                    <a:pt x="840" y="68"/>
                  </a:lnTo>
                  <a:lnTo>
                    <a:pt x="820" y="101"/>
                  </a:lnTo>
                  <a:lnTo>
                    <a:pt x="804" y="125"/>
                  </a:lnTo>
                  <a:lnTo>
                    <a:pt x="804" y="125"/>
                  </a:lnTo>
                  <a:lnTo>
                    <a:pt x="804" y="101"/>
                  </a:lnTo>
                  <a:lnTo>
                    <a:pt x="804" y="101"/>
                  </a:lnTo>
                  <a:lnTo>
                    <a:pt x="802" y="91"/>
                  </a:lnTo>
                  <a:lnTo>
                    <a:pt x="799" y="80"/>
                  </a:lnTo>
                  <a:lnTo>
                    <a:pt x="795" y="70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5" y="54"/>
                  </a:lnTo>
                  <a:lnTo>
                    <a:pt x="799" y="48"/>
                  </a:lnTo>
                  <a:lnTo>
                    <a:pt x="802" y="44"/>
                  </a:lnTo>
                  <a:lnTo>
                    <a:pt x="804" y="36"/>
                  </a:lnTo>
                  <a:lnTo>
                    <a:pt x="804" y="36"/>
                  </a:lnTo>
                  <a:lnTo>
                    <a:pt x="804" y="28"/>
                  </a:lnTo>
                  <a:lnTo>
                    <a:pt x="799" y="24"/>
                  </a:lnTo>
                  <a:lnTo>
                    <a:pt x="791" y="24"/>
                  </a:lnTo>
                  <a:lnTo>
                    <a:pt x="779" y="24"/>
                  </a:lnTo>
                  <a:lnTo>
                    <a:pt x="779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57" y="24"/>
                  </a:lnTo>
                  <a:lnTo>
                    <a:pt x="749" y="24"/>
                  </a:lnTo>
                  <a:lnTo>
                    <a:pt x="745" y="28"/>
                  </a:lnTo>
                  <a:lnTo>
                    <a:pt x="743" y="36"/>
                  </a:lnTo>
                  <a:lnTo>
                    <a:pt x="743" y="36"/>
                  </a:lnTo>
                  <a:lnTo>
                    <a:pt x="745" y="44"/>
                  </a:lnTo>
                  <a:lnTo>
                    <a:pt x="749" y="48"/>
                  </a:lnTo>
                  <a:lnTo>
                    <a:pt x="753" y="54"/>
                  </a:lnTo>
                  <a:lnTo>
                    <a:pt x="755" y="60"/>
                  </a:lnTo>
                  <a:lnTo>
                    <a:pt x="755" y="60"/>
                  </a:lnTo>
                  <a:lnTo>
                    <a:pt x="753" y="70"/>
                  </a:lnTo>
                  <a:lnTo>
                    <a:pt x="749" y="80"/>
                  </a:lnTo>
                  <a:lnTo>
                    <a:pt x="745" y="91"/>
                  </a:lnTo>
                  <a:lnTo>
                    <a:pt x="745" y="101"/>
                  </a:lnTo>
                  <a:lnTo>
                    <a:pt x="745" y="101"/>
                  </a:lnTo>
                  <a:lnTo>
                    <a:pt x="745" y="125"/>
                  </a:lnTo>
                  <a:lnTo>
                    <a:pt x="745" y="125"/>
                  </a:lnTo>
                  <a:lnTo>
                    <a:pt x="733" y="109"/>
                  </a:lnTo>
                  <a:lnTo>
                    <a:pt x="719" y="87"/>
                  </a:lnTo>
                  <a:lnTo>
                    <a:pt x="691" y="36"/>
                  </a:lnTo>
                  <a:lnTo>
                    <a:pt x="673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2"/>
                  </a:lnTo>
                  <a:lnTo>
                    <a:pt x="330" y="2"/>
                  </a:lnTo>
                  <a:lnTo>
                    <a:pt x="328" y="4"/>
                  </a:lnTo>
                  <a:lnTo>
                    <a:pt x="328" y="4"/>
                  </a:lnTo>
                  <a:lnTo>
                    <a:pt x="296" y="70"/>
                  </a:lnTo>
                  <a:lnTo>
                    <a:pt x="276" y="101"/>
                  </a:lnTo>
                  <a:lnTo>
                    <a:pt x="260" y="125"/>
                  </a:lnTo>
                  <a:lnTo>
                    <a:pt x="260" y="125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4" y="80"/>
                  </a:lnTo>
                  <a:lnTo>
                    <a:pt x="250" y="70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50" y="54"/>
                  </a:lnTo>
                  <a:lnTo>
                    <a:pt x="254" y="48"/>
                  </a:lnTo>
                  <a:lnTo>
                    <a:pt x="258" y="44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28"/>
                  </a:lnTo>
                  <a:lnTo>
                    <a:pt x="254" y="24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27" y="24"/>
                  </a:lnTo>
                  <a:lnTo>
                    <a:pt x="227" y="24"/>
                  </a:lnTo>
                  <a:lnTo>
                    <a:pt x="213" y="24"/>
                  </a:lnTo>
                  <a:lnTo>
                    <a:pt x="205" y="24"/>
                  </a:lnTo>
                  <a:lnTo>
                    <a:pt x="201" y="28"/>
                  </a:lnTo>
                  <a:lnTo>
                    <a:pt x="199" y="36"/>
                  </a:lnTo>
                  <a:lnTo>
                    <a:pt x="199" y="36"/>
                  </a:lnTo>
                  <a:lnTo>
                    <a:pt x="201" y="44"/>
                  </a:lnTo>
                  <a:lnTo>
                    <a:pt x="205" y="48"/>
                  </a:lnTo>
                  <a:lnTo>
                    <a:pt x="209" y="54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09" y="70"/>
                  </a:lnTo>
                  <a:lnTo>
                    <a:pt x="205" y="80"/>
                  </a:lnTo>
                  <a:lnTo>
                    <a:pt x="201" y="91"/>
                  </a:lnTo>
                  <a:lnTo>
                    <a:pt x="201" y="101"/>
                  </a:lnTo>
                  <a:lnTo>
                    <a:pt x="201" y="101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183" y="101"/>
                  </a:lnTo>
                  <a:lnTo>
                    <a:pt x="163" y="66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95" y="10"/>
                  </a:lnTo>
                  <a:lnTo>
                    <a:pt x="68" y="22"/>
                  </a:lnTo>
                  <a:lnTo>
                    <a:pt x="44" y="36"/>
                  </a:lnTo>
                  <a:lnTo>
                    <a:pt x="26" y="48"/>
                  </a:lnTo>
                  <a:lnTo>
                    <a:pt x="14" y="60"/>
                  </a:lnTo>
                  <a:lnTo>
                    <a:pt x="6" y="70"/>
                  </a:lnTo>
                  <a:lnTo>
                    <a:pt x="0" y="80"/>
                  </a:lnTo>
                  <a:lnTo>
                    <a:pt x="0" y="463"/>
                  </a:lnTo>
                  <a:lnTo>
                    <a:pt x="227" y="463"/>
                  </a:lnTo>
                  <a:lnTo>
                    <a:pt x="451" y="463"/>
                  </a:lnTo>
                  <a:lnTo>
                    <a:pt x="451" y="133"/>
                  </a:lnTo>
                  <a:lnTo>
                    <a:pt x="544" y="133"/>
                  </a:lnTo>
                  <a:lnTo>
                    <a:pt x="544" y="463"/>
                  </a:lnTo>
                  <a:lnTo>
                    <a:pt x="771" y="463"/>
                  </a:lnTo>
                  <a:lnTo>
                    <a:pt x="995" y="463"/>
                  </a:lnTo>
                  <a:lnTo>
                    <a:pt x="995" y="83"/>
                  </a:lnTo>
                  <a:lnTo>
                    <a:pt x="971" y="107"/>
                  </a:lnTo>
                  <a:close/>
                  <a:moveTo>
                    <a:pt x="401" y="201"/>
                  </a:moveTo>
                  <a:lnTo>
                    <a:pt x="298" y="201"/>
                  </a:lnTo>
                  <a:lnTo>
                    <a:pt x="298" y="147"/>
                  </a:lnTo>
                  <a:lnTo>
                    <a:pt x="401" y="147"/>
                  </a:lnTo>
                  <a:lnTo>
                    <a:pt x="401" y="201"/>
                  </a:lnTo>
                  <a:close/>
                </a:path>
              </a:pathLst>
            </a:custGeom>
            <a:solidFill>
              <a:srgbClr val="79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 descr="timg"/>
          <p:cNvPicPr>
            <a:picLocks noChangeAspect="1"/>
          </p:cNvPicPr>
          <p:nvPr/>
        </p:nvPicPr>
        <p:blipFill>
          <a:blip r:embed="rId3"/>
          <a:srcRect l="12533" t="11880" r="13667" b="11880"/>
          <a:stretch>
            <a:fillRect/>
          </a:stretch>
        </p:blipFill>
        <p:spPr>
          <a:xfrm>
            <a:off x="10974070" y="545465"/>
            <a:ext cx="1217930" cy="12458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7795EF-5801-4FC9-8243-FF681D0EC5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6"/>
          <a:stretch/>
        </p:blipFill>
        <p:spPr>
          <a:xfrm>
            <a:off x="7123756" y="1872818"/>
            <a:ext cx="2805691" cy="3294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2"/>
          <a:srcRect l="51219" t="54537" r="-2621" b="-3616"/>
          <a:stretch>
            <a:fillRect/>
          </a:stretch>
        </p:blipFill>
        <p:spPr>
          <a:xfrm>
            <a:off x="-26126" y="0"/>
            <a:ext cx="12868963" cy="7406640"/>
          </a:xfrm>
          <a:prstGeom prst="rect">
            <a:avLst/>
          </a:prstGeom>
        </p:spPr>
      </p:pic>
      <p:sp>
        <p:nvSpPr>
          <p:cNvPr id="59" name="任意多边形 58"/>
          <p:cNvSpPr/>
          <p:nvPr/>
        </p:nvSpPr>
        <p:spPr>
          <a:xfrm>
            <a:off x="160111" y="163979"/>
            <a:ext cx="11857264" cy="6542741"/>
          </a:xfrm>
          <a:custGeom>
            <a:avLst/>
            <a:gdLst>
              <a:gd name="connsiteX0" fmla="*/ 0 w 11857264"/>
              <a:gd name="connsiteY0" fmla="*/ 0 h 6542741"/>
              <a:gd name="connsiteX1" fmla="*/ 515936 w 11857264"/>
              <a:gd name="connsiteY1" fmla="*/ 0 h 6542741"/>
              <a:gd name="connsiteX2" fmla="*/ 464015 w 11857264"/>
              <a:gd name="connsiteY2" fmla="*/ 141597 h 6542741"/>
              <a:gd name="connsiteX3" fmla="*/ 716201 w 11857264"/>
              <a:gd name="connsiteY3" fmla="*/ 648363 h 6542741"/>
              <a:gd name="connsiteX4" fmla="*/ 983221 w 11857264"/>
              <a:gd name="connsiteY4" fmla="*/ 320455 h 6542741"/>
              <a:gd name="connsiteX5" fmla="*/ 1272492 w 11857264"/>
              <a:gd name="connsiteY5" fmla="*/ 648363 h 6542741"/>
              <a:gd name="connsiteX6" fmla="*/ 1517260 w 11857264"/>
              <a:gd name="connsiteY6" fmla="*/ 141597 h 6542741"/>
              <a:gd name="connsiteX7" fmla="*/ 1450505 w 11857264"/>
              <a:gd name="connsiteY7" fmla="*/ 0 h 6542741"/>
              <a:gd name="connsiteX8" fmla="*/ 9237427 w 11857264"/>
              <a:gd name="connsiteY8" fmla="*/ 0 h 6542741"/>
              <a:gd name="connsiteX9" fmla="*/ 11857264 w 11857264"/>
              <a:gd name="connsiteY9" fmla="*/ 1914542 h 6542741"/>
              <a:gd name="connsiteX10" fmla="*/ 11857264 w 11857264"/>
              <a:gd name="connsiteY10" fmla="*/ 6542741 h 6542741"/>
              <a:gd name="connsiteX11" fmla="*/ 0 w 11857264"/>
              <a:gd name="connsiteY11" fmla="*/ 6542741 h 6542741"/>
              <a:gd name="connsiteX12" fmla="*/ 0 w 11857264"/>
              <a:gd name="connsiteY12" fmla="*/ 0 h 65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57264" h="6542741">
                <a:moveTo>
                  <a:pt x="0" y="0"/>
                </a:moveTo>
                <a:lnTo>
                  <a:pt x="515936" y="0"/>
                </a:lnTo>
                <a:lnTo>
                  <a:pt x="464015" y="141597"/>
                </a:lnTo>
                <a:lnTo>
                  <a:pt x="716201" y="648363"/>
                </a:lnTo>
                <a:lnTo>
                  <a:pt x="983221" y="320455"/>
                </a:lnTo>
                <a:lnTo>
                  <a:pt x="1272492" y="648363"/>
                </a:lnTo>
                <a:lnTo>
                  <a:pt x="1517260" y="141597"/>
                </a:lnTo>
                <a:lnTo>
                  <a:pt x="1450505" y="0"/>
                </a:lnTo>
                <a:lnTo>
                  <a:pt x="9237427" y="0"/>
                </a:lnTo>
                <a:lnTo>
                  <a:pt x="11857264" y="1914542"/>
                </a:lnTo>
                <a:lnTo>
                  <a:pt x="11857264" y="6542741"/>
                </a:lnTo>
                <a:lnTo>
                  <a:pt x="0" y="65427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752"/>
          <p:cNvSpPr/>
          <p:nvPr/>
        </p:nvSpPr>
        <p:spPr bwMode="auto">
          <a:xfrm>
            <a:off x="1121080" y="678199"/>
            <a:ext cx="318941" cy="857029"/>
          </a:xfrm>
          <a:custGeom>
            <a:avLst/>
            <a:gdLst>
              <a:gd name="T0" fmla="*/ 43 w 43"/>
              <a:gd name="T1" fmla="*/ 94 h 115"/>
              <a:gd name="T2" fmla="*/ 37 w 43"/>
              <a:gd name="T3" fmla="*/ 115 h 115"/>
              <a:gd name="T4" fmla="*/ 20 w 43"/>
              <a:gd name="T5" fmla="*/ 102 h 115"/>
              <a:gd name="T6" fmla="*/ 0 w 43"/>
              <a:gd name="T7" fmla="*/ 3 h 115"/>
              <a:gd name="T8" fmla="*/ 8 w 43"/>
              <a:gd name="T9" fmla="*/ 0 h 115"/>
              <a:gd name="T10" fmla="*/ 43 w 43"/>
              <a:gd name="T11" fmla="*/ 9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115">
                <a:moveTo>
                  <a:pt x="43" y="94"/>
                </a:moveTo>
                <a:lnTo>
                  <a:pt x="37" y="115"/>
                </a:lnTo>
                <a:lnTo>
                  <a:pt x="20" y="102"/>
                </a:lnTo>
                <a:lnTo>
                  <a:pt x="0" y="3"/>
                </a:lnTo>
                <a:lnTo>
                  <a:pt x="8" y="0"/>
                </a:lnTo>
                <a:lnTo>
                  <a:pt x="43" y="94"/>
                </a:lnTo>
                <a:close/>
              </a:path>
            </a:pathLst>
          </a:custGeom>
          <a:solidFill>
            <a:srgbClr val="793E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753"/>
          <p:cNvSpPr/>
          <p:nvPr/>
        </p:nvSpPr>
        <p:spPr bwMode="auto">
          <a:xfrm>
            <a:off x="943067" y="693099"/>
            <a:ext cx="407950" cy="1222201"/>
          </a:xfrm>
          <a:custGeom>
            <a:avLst/>
            <a:gdLst>
              <a:gd name="T0" fmla="*/ 55 w 55"/>
              <a:gd name="T1" fmla="*/ 130 h 164"/>
              <a:gd name="T2" fmla="*/ 27 w 55"/>
              <a:gd name="T3" fmla="*/ 164 h 164"/>
              <a:gd name="T4" fmla="*/ 0 w 55"/>
              <a:gd name="T5" fmla="*/ 130 h 164"/>
              <a:gd name="T6" fmla="*/ 19 w 55"/>
              <a:gd name="T7" fmla="*/ 0 h 164"/>
              <a:gd name="T8" fmla="*/ 36 w 55"/>
              <a:gd name="T9" fmla="*/ 0 h 164"/>
              <a:gd name="T10" fmla="*/ 55 w 55"/>
              <a:gd name="T11" fmla="*/ 13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164">
                <a:moveTo>
                  <a:pt x="55" y="130"/>
                </a:moveTo>
                <a:lnTo>
                  <a:pt x="27" y="164"/>
                </a:lnTo>
                <a:lnTo>
                  <a:pt x="0" y="130"/>
                </a:lnTo>
                <a:lnTo>
                  <a:pt x="19" y="0"/>
                </a:lnTo>
                <a:lnTo>
                  <a:pt x="36" y="0"/>
                </a:lnTo>
                <a:lnTo>
                  <a:pt x="55" y="130"/>
                </a:lnTo>
                <a:close/>
              </a:path>
            </a:pathLst>
          </a:custGeom>
          <a:solidFill>
            <a:srgbClr val="BE80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754"/>
          <p:cNvSpPr/>
          <p:nvPr/>
        </p:nvSpPr>
        <p:spPr bwMode="auto">
          <a:xfrm>
            <a:off x="1024657" y="484426"/>
            <a:ext cx="252184" cy="208667"/>
          </a:xfrm>
          <a:custGeom>
            <a:avLst/>
            <a:gdLst>
              <a:gd name="T0" fmla="*/ 25 w 34"/>
              <a:gd name="T1" fmla="*/ 28 h 28"/>
              <a:gd name="T2" fmla="*/ 8 w 34"/>
              <a:gd name="T3" fmla="*/ 28 h 28"/>
              <a:gd name="T4" fmla="*/ 0 w 34"/>
              <a:gd name="T5" fmla="*/ 10 h 28"/>
              <a:gd name="T6" fmla="*/ 3 w 34"/>
              <a:gd name="T7" fmla="*/ 0 h 28"/>
              <a:gd name="T8" fmla="*/ 30 w 34"/>
              <a:gd name="T9" fmla="*/ 0 h 28"/>
              <a:gd name="T10" fmla="*/ 34 w 34"/>
              <a:gd name="T11" fmla="*/ 10 h 28"/>
              <a:gd name="T12" fmla="*/ 25 w 34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8">
                <a:moveTo>
                  <a:pt x="25" y="28"/>
                </a:moveTo>
                <a:lnTo>
                  <a:pt x="8" y="28"/>
                </a:lnTo>
                <a:lnTo>
                  <a:pt x="0" y="10"/>
                </a:lnTo>
                <a:lnTo>
                  <a:pt x="3" y="0"/>
                </a:lnTo>
                <a:lnTo>
                  <a:pt x="30" y="0"/>
                </a:lnTo>
                <a:lnTo>
                  <a:pt x="34" y="10"/>
                </a:lnTo>
                <a:lnTo>
                  <a:pt x="25" y="28"/>
                </a:lnTo>
                <a:close/>
              </a:path>
            </a:pathLst>
          </a:custGeom>
          <a:solidFill>
            <a:srgbClr val="793E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65" name="直接连接符 64"/>
          <p:cNvCxnSpPr/>
          <p:nvPr/>
        </p:nvCxnSpPr>
        <p:spPr>
          <a:xfrm>
            <a:off x="473798" y="174981"/>
            <a:ext cx="1531877" cy="0"/>
          </a:xfrm>
          <a:prstGeom prst="line">
            <a:avLst/>
          </a:prstGeom>
          <a:ln w="31750">
            <a:solidFill>
              <a:srgbClr val="FFF9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任意多边形 65"/>
          <p:cNvSpPr/>
          <p:nvPr/>
        </p:nvSpPr>
        <p:spPr bwMode="auto">
          <a:xfrm rot="16200000">
            <a:off x="10148665" y="-126636"/>
            <a:ext cx="1546979" cy="2149533"/>
          </a:xfrm>
          <a:custGeom>
            <a:avLst/>
            <a:gdLst>
              <a:gd name="connsiteX0" fmla="*/ 333375 w 333376"/>
              <a:gd name="connsiteY0" fmla="*/ 269875 h 333375"/>
              <a:gd name="connsiteX1" fmla="*/ 333375 w 333376"/>
              <a:gd name="connsiteY1" fmla="*/ 333375 h 333375"/>
              <a:gd name="connsiteX2" fmla="*/ 331788 w 333376"/>
              <a:gd name="connsiteY2" fmla="*/ 333375 h 333375"/>
              <a:gd name="connsiteX3" fmla="*/ 331787 w 333376"/>
              <a:gd name="connsiteY3" fmla="*/ 333375 h 333375"/>
              <a:gd name="connsiteX4" fmla="*/ 269875 w 333376"/>
              <a:gd name="connsiteY4" fmla="*/ 333375 h 333375"/>
              <a:gd name="connsiteX5" fmla="*/ 333376 w 333376"/>
              <a:gd name="connsiteY5" fmla="*/ 136525 h 333375"/>
              <a:gd name="connsiteX6" fmla="*/ 333376 w 333376"/>
              <a:gd name="connsiteY6" fmla="*/ 196850 h 333375"/>
              <a:gd name="connsiteX7" fmla="*/ 196851 w 333376"/>
              <a:gd name="connsiteY7" fmla="*/ 333375 h 333375"/>
              <a:gd name="connsiteX8" fmla="*/ 134938 w 333376"/>
              <a:gd name="connsiteY8" fmla="*/ 333375 h 333375"/>
              <a:gd name="connsiteX9" fmla="*/ 333375 w 333376"/>
              <a:gd name="connsiteY9" fmla="*/ 0 h 333375"/>
              <a:gd name="connsiteX10" fmla="*/ 333375 w 333376"/>
              <a:gd name="connsiteY10" fmla="*/ 61912 h 333375"/>
              <a:gd name="connsiteX11" fmla="*/ 61912 w 333376"/>
              <a:gd name="connsiteY11" fmla="*/ 333375 h 333375"/>
              <a:gd name="connsiteX12" fmla="*/ 0 w 333376"/>
              <a:gd name="connsiteY1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376" h="333375">
                <a:moveTo>
                  <a:pt x="333375" y="269875"/>
                </a:moveTo>
                <a:lnTo>
                  <a:pt x="333375" y="333375"/>
                </a:lnTo>
                <a:lnTo>
                  <a:pt x="331788" y="333375"/>
                </a:lnTo>
                <a:lnTo>
                  <a:pt x="331787" y="333375"/>
                </a:lnTo>
                <a:lnTo>
                  <a:pt x="269875" y="333375"/>
                </a:lnTo>
                <a:close/>
                <a:moveTo>
                  <a:pt x="333376" y="136525"/>
                </a:moveTo>
                <a:lnTo>
                  <a:pt x="333376" y="196850"/>
                </a:lnTo>
                <a:lnTo>
                  <a:pt x="196851" y="333375"/>
                </a:lnTo>
                <a:lnTo>
                  <a:pt x="134938" y="333375"/>
                </a:lnTo>
                <a:close/>
                <a:moveTo>
                  <a:pt x="333375" y="0"/>
                </a:moveTo>
                <a:lnTo>
                  <a:pt x="333375" y="61912"/>
                </a:lnTo>
                <a:lnTo>
                  <a:pt x="61912" y="333375"/>
                </a:lnTo>
                <a:lnTo>
                  <a:pt x="0" y="33337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908925" y="323681"/>
            <a:ext cx="468817" cy="160753"/>
          </a:xfrm>
          <a:custGeom>
            <a:avLst/>
            <a:gdLst>
              <a:gd name="connsiteX0" fmla="*/ 0 w 468817"/>
              <a:gd name="connsiteY0" fmla="*/ 0 h 160753"/>
              <a:gd name="connsiteX1" fmla="*/ 468817 w 468817"/>
              <a:gd name="connsiteY1" fmla="*/ 0 h 160753"/>
              <a:gd name="connsiteX2" fmla="*/ 234409 w 468817"/>
              <a:gd name="connsiteY2" fmla="*/ 160753 h 160753"/>
              <a:gd name="connsiteX3" fmla="*/ 0 w 468817"/>
              <a:gd name="connsiteY3" fmla="*/ 0 h 16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817" h="160753">
                <a:moveTo>
                  <a:pt x="0" y="0"/>
                </a:moveTo>
                <a:lnTo>
                  <a:pt x="468817" y="0"/>
                </a:lnTo>
                <a:lnTo>
                  <a:pt x="234409" y="1607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956338" y="3159528"/>
            <a:ext cx="78910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are responsible for active electrolocation (where is different from Ampullary receptors and is limited to freshwater fishes) </a:t>
            </a:r>
          </a:p>
          <a:p>
            <a:r>
              <a:rPr lang="en-US" altLang="zh-CN" sz="20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detection of an electric field is produced by the fish’s own electric organs.</a:t>
            </a:r>
          </a:p>
          <a:p>
            <a:r>
              <a:rPr lang="en-US" altLang="zh-CN" sz="20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only found in </a:t>
            </a:r>
            <a:r>
              <a:rPr lang="en-US" altLang="zh-CN" sz="2000" b="1" dirty="0" err="1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teleosts</a:t>
            </a:r>
            <a:r>
              <a:rPr lang="en-US" altLang="zh-CN" sz="20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generate an EOC , such as the mormyrids, gymnarchids, and mochokid catfishes of Africa, and the </a:t>
            </a:r>
            <a:r>
              <a:rPr lang="en-US" altLang="zh-CN" sz="2000" b="1" dirty="0" err="1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gymnotoids</a:t>
            </a:r>
            <a:r>
              <a:rPr lang="en-US" altLang="zh-CN" sz="20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south Africa.</a:t>
            </a:r>
            <a:endParaRPr lang="zh-CN" altLang="en-US" sz="2000" b="1" dirty="0">
              <a:solidFill>
                <a:srgbClr val="79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2241610" y="1721620"/>
            <a:ext cx="1199184" cy="124661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266255" y="1778311"/>
            <a:ext cx="1199993" cy="121215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290900" y="1765391"/>
            <a:ext cx="1199993" cy="121215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389474" y="1787617"/>
            <a:ext cx="1199993" cy="121215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7"/>
          <a:srcRect l="12533" t="11880" r="13667" b="11880"/>
          <a:stretch>
            <a:fillRect/>
          </a:stretch>
        </p:blipFill>
        <p:spPr>
          <a:xfrm>
            <a:off x="132715" y="5461000"/>
            <a:ext cx="1217930" cy="12458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2651959-9A94-FEF3-7587-07955289DC52}"/>
              </a:ext>
            </a:extLst>
          </p:cNvPr>
          <p:cNvSpPr txBox="1"/>
          <p:nvPr/>
        </p:nvSpPr>
        <p:spPr>
          <a:xfrm>
            <a:off x="1643416" y="678199"/>
            <a:ext cx="486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</a:t>
            </a:r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上海海洋大学图片\0405469d-cd41-4d1e-b4db-5286b6df981e_s.jpg0405469d-cd41-4d1e-b4db-5286b6df981e_s"/>
          <p:cNvPicPr>
            <a:picLocks noChangeAspect="1"/>
          </p:cNvPicPr>
          <p:nvPr/>
        </p:nvPicPr>
        <p:blipFill rotWithShape="1">
          <a:blip r:embed="rId3"/>
          <a:srcRect t="8719" b="7159"/>
          <a:stretch>
            <a:fillRect/>
          </a:stretch>
        </p:blipFill>
        <p:spPr>
          <a:xfrm>
            <a:off x="-58420" y="0"/>
            <a:ext cx="12252325" cy="687197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6191685" y="-1503433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五角星 4"/>
          <p:cNvSpPr/>
          <p:nvPr/>
        </p:nvSpPr>
        <p:spPr>
          <a:xfrm>
            <a:off x="2446609" y="5881050"/>
            <a:ext cx="362857" cy="3628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flipH="1">
            <a:off x="-2973570" y="1082221"/>
            <a:ext cx="8738013" cy="1966506"/>
          </a:xfrm>
          <a:prstGeom prst="parallelogram">
            <a:avLst>
              <a:gd name="adj" fmla="val 72110"/>
            </a:avLst>
          </a:prstGeom>
          <a:solidFill>
            <a:srgbClr val="FEBC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692346" y="2641153"/>
            <a:ext cx="8738013" cy="1966506"/>
          </a:xfrm>
          <a:prstGeom prst="parallelogram">
            <a:avLst>
              <a:gd name="adj" fmla="val 72110"/>
            </a:avLst>
          </a:pr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4886" y="742035"/>
            <a:ext cx="3151505" cy="2646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</a:rPr>
              <a:t>No</a:t>
            </a:r>
            <a:r>
              <a:rPr lang="en-US" altLang="zh-CN" sz="16600" b="1" dirty="0">
                <a:solidFill>
                  <a:prstClr val="white"/>
                </a:solidFill>
              </a:rPr>
              <a:t>.2</a:t>
            </a:r>
            <a:endParaRPr lang="zh-CN" altLang="en-US" sz="16600" b="1" dirty="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3276615">
            <a:off x="5658470" y="3941318"/>
            <a:ext cx="1482303" cy="281483"/>
          </a:xfrm>
          <a:custGeom>
            <a:avLst/>
            <a:gdLst>
              <a:gd name="connsiteX0" fmla="*/ 0 w 1482303"/>
              <a:gd name="connsiteY0" fmla="*/ 10612 h 281483"/>
              <a:gd name="connsiteX1" fmla="*/ 1482303 w 1482303"/>
              <a:gd name="connsiteY1" fmla="*/ 0 h 281483"/>
              <a:gd name="connsiteX2" fmla="*/ 1282339 w 1482303"/>
              <a:gd name="connsiteY2" fmla="*/ 281483 h 281483"/>
              <a:gd name="connsiteX3" fmla="*/ 167139 w 1482303"/>
              <a:gd name="connsiteY3" fmla="*/ 281483 h 281483"/>
              <a:gd name="connsiteX4" fmla="*/ 0 w 1482303"/>
              <a:gd name="connsiteY4" fmla="*/ 10612 h 28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303" h="281483">
                <a:moveTo>
                  <a:pt x="0" y="10612"/>
                </a:moveTo>
                <a:lnTo>
                  <a:pt x="1482303" y="0"/>
                </a:lnTo>
                <a:lnTo>
                  <a:pt x="1282339" y="281483"/>
                </a:lnTo>
                <a:lnTo>
                  <a:pt x="167139" y="281483"/>
                </a:lnTo>
                <a:lnTo>
                  <a:pt x="0" y="10612"/>
                </a:lnTo>
                <a:close/>
              </a:path>
            </a:pathLst>
          </a:cu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3276615">
            <a:off x="5599950" y="4182213"/>
            <a:ext cx="920557" cy="224844"/>
          </a:xfrm>
          <a:custGeom>
            <a:avLst/>
            <a:gdLst>
              <a:gd name="connsiteX0" fmla="*/ 0 w 920557"/>
              <a:gd name="connsiteY0" fmla="*/ 0 h 224844"/>
              <a:gd name="connsiteX1" fmla="*/ 920557 w 920557"/>
              <a:gd name="connsiteY1" fmla="*/ 0 h 224844"/>
              <a:gd name="connsiteX2" fmla="*/ 760829 w 920557"/>
              <a:gd name="connsiteY2" fmla="*/ 224844 h 224844"/>
              <a:gd name="connsiteX3" fmla="*/ 138738 w 920557"/>
              <a:gd name="connsiteY3" fmla="*/ 224843 h 224844"/>
              <a:gd name="connsiteX4" fmla="*/ 0 w 920557"/>
              <a:gd name="connsiteY4" fmla="*/ 0 h 22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557" h="224844">
                <a:moveTo>
                  <a:pt x="0" y="0"/>
                </a:moveTo>
                <a:lnTo>
                  <a:pt x="920557" y="0"/>
                </a:lnTo>
                <a:lnTo>
                  <a:pt x="760829" y="224844"/>
                </a:lnTo>
                <a:lnTo>
                  <a:pt x="138738" y="224843"/>
                </a:lnTo>
                <a:lnTo>
                  <a:pt x="0" y="0"/>
                </a:lnTo>
                <a:close/>
              </a:path>
            </a:pathLst>
          </a:cu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3276615">
            <a:off x="5494019" y="4362764"/>
            <a:ext cx="427448" cy="322011"/>
          </a:xfrm>
          <a:custGeom>
            <a:avLst/>
            <a:gdLst>
              <a:gd name="connsiteX0" fmla="*/ 0 w 427448"/>
              <a:gd name="connsiteY0" fmla="*/ 0 h 322011"/>
              <a:gd name="connsiteX1" fmla="*/ 427448 w 427448"/>
              <a:gd name="connsiteY1" fmla="*/ 0 h 322011"/>
              <a:gd name="connsiteX2" fmla="*/ 198694 w 427448"/>
              <a:gd name="connsiteY2" fmla="*/ 322011 h 322011"/>
              <a:gd name="connsiteX3" fmla="*/ 0 w 427448"/>
              <a:gd name="connsiteY3" fmla="*/ 0 h 32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448" h="322011">
                <a:moveTo>
                  <a:pt x="0" y="0"/>
                </a:moveTo>
                <a:lnTo>
                  <a:pt x="427448" y="0"/>
                </a:lnTo>
                <a:lnTo>
                  <a:pt x="198694" y="322011"/>
                </a:lnTo>
                <a:lnTo>
                  <a:pt x="0" y="0"/>
                </a:lnTo>
                <a:close/>
              </a:path>
            </a:pathLst>
          </a:custGeom>
          <a:solidFill>
            <a:srgbClr val="FEBC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59587" y="3183681"/>
            <a:ext cx="433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do they work?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-821920" y="1284364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590141" y="3406571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598377" y="4933997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598377" y="5796264"/>
            <a:ext cx="3298943" cy="46296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3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15334" y="509276"/>
            <a:ext cx="12192001" cy="0"/>
          </a:xfrm>
          <a:prstGeom prst="line">
            <a:avLst/>
          </a:prstGeom>
          <a:ln w="31750">
            <a:solidFill>
              <a:srgbClr val="793E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/>
          <a:srcRect l="3850" t="84680" r="32072" b="10267"/>
          <a:stretch>
            <a:fillRect/>
          </a:stretch>
        </p:blipFill>
        <p:spPr>
          <a:xfrm>
            <a:off x="820" y="-16164"/>
            <a:ext cx="12206515" cy="485334"/>
          </a:xfrm>
          <a:prstGeom prst="rect">
            <a:avLst/>
          </a:prstGeom>
        </p:spPr>
      </p:pic>
      <p:sp>
        <p:nvSpPr>
          <p:cNvPr id="56" name="泪滴形 55"/>
          <p:cNvSpPr/>
          <p:nvPr/>
        </p:nvSpPr>
        <p:spPr>
          <a:xfrm rot="18900000">
            <a:off x="432503" y="335831"/>
            <a:ext cx="1246203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泪滴形 56"/>
          <p:cNvSpPr/>
          <p:nvPr/>
        </p:nvSpPr>
        <p:spPr>
          <a:xfrm rot="18900000">
            <a:off x="546179" y="457400"/>
            <a:ext cx="998806" cy="998806"/>
          </a:xfrm>
          <a:prstGeom prst="teardrop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834494" y="636369"/>
            <a:ext cx="396792" cy="614761"/>
            <a:chOff x="8875713" y="962025"/>
            <a:chExt cx="1416050" cy="2193926"/>
          </a:xfrm>
          <a:solidFill>
            <a:schemeClr val="bg1"/>
          </a:solidFill>
        </p:grpSpPr>
        <p:sp>
          <p:nvSpPr>
            <p:cNvPr id="60" name="Freeform 15"/>
            <p:cNvSpPr/>
            <p:nvPr/>
          </p:nvSpPr>
          <p:spPr bwMode="auto">
            <a:xfrm>
              <a:off x="9294813" y="2566988"/>
              <a:ext cx="592138" cy="588963"/>
            </a:xfrm>
            <a:custGeom>
              <a:avLst/>
              <a:gdLst>
                <a:gd name="T0" fmla="*/ 0 w 373"/>
                <a:gd name="T1" fmla="*/ 284 h 371"/>
                <a:gd name="T2" fmla="*/ 0 w 373"/>
                <a:gd name="T3" fmla="*/ 284 h 371"/>
                <a:gd name="T4" fmla="*/ 0 w 373"/>
                <a:gd name="T5" fmla="*/ 302 h 371"/>
                <a:gd name="T6" fmla="*/ 6 w 373"/>
                <a:gd name="T7" fmla="*/ 319 h 371"/>
                <a:gd name="T8" fmla="*/ 12 w 373"/>
                <a:gd name="T9" fmla="*/ 333 h 371"/>
                <a:gd name="T10" fmla="*/ 22 w 373"/>
                <a:gd name="T11" fmla="*/ 345 h 371"/>
                <a:gd name="T12" fmla="*/ 36 w 373"/>
                <a:gd name="T13" fmla="*/ 355 h 371"/>
                <a:gd name="T14" fmla="*/ 49 w 373"/>
                <a:gd name="T15" fmla="*/ 363 h 371"/>
                <a:gd name="T16" fmla="*/ 65 w 373"/>
                <a:gd name="T17" fmla="*/ 369 h 371"/>
                <a:gd name="T18" fmla="*/ 81 w 373"/>
                <a:gd name="T19" fmla="*/ 371 h 371"/>
                <a:gd name="T20" fmla="*/ 81 w 373"/>
                <a:gd name="T21" fmla="*/ 371 h 371"/>
                <a:gd name="T22" fmla="*/ 290 w 373"/>
                <a:gd name="T23" fmla="*/ 371 h 371"/>
                <a:gd name="T24" fmla="*/ 290 w 373"/>
                <a:gd name="T25" fmla="*/ 371 h 371"/>
                <a:gd name="T26" fmla="*/ 290 w 373"/>
                <a:gd name="T27" fmla="*/ 371 h 371"/>
                <a:gd name="T28" fmla="*/ 306 w 373"/>
                <a:gd name="T29" fmla="*/ 369 h 371"/>
                <a:gd name="T30" fmla="*/ 322 w 373"/>
                <a:gd name="T31" fmla="*/ 363 h 371"/>
                <a:gd name="T32" fmla="*/ 336 w 373"/>
                <a:gd name="T33" fmla="*/ 355 h 371"/>
                <a:gd name="T34" fmla="*/ 349 w 373"/>
                <a:gd name="T35" fmla="*/ 345 h 371"/>
                <a:gd name="T36" fmla="*/ 359 w 373"/>
                <a:gd name="T37" fmla="*/ 333 h 371"/>
                <a:gd name="T38" fmla="*/ 367 w 373"/>
                <a:gd name="T39" fmla="*/ 319 h 371"/>
                <a:gd name="T40" fmla="*/ 371 w 373"/>
                <a:gd name="T41" fmla="*/ 302 h 371"/>
                <a:gd name="T42" fmla="*/ 373 w 373"/>
                <a:gd name="T43" fmla="*/ 284 h 371"/>
                <a:gd name="T44" fmla="*/ 373 w 373"/>
                <a:gd name="T45" fmla="*/ 0 h 371"/>
                <a:gd name="T46" fmla="*/ 0 w 373"/>
                <a:gd name="T47" fmla="*/ 0 h 371"/>
                <a:gd name="T48" fmla="*/ 0 w 373"/>
                <a:gd name="T49" fmla="*/ 2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3" h="371">
                  <a:moveTo>
                    <a:pt x="0" y="284"/>
                  </a:moveTo>
                  <a:lnTo>
                    <a:pt x="0" y="284"/>
                  </a:lnTo>
                  <a:lnTo>
                    <a:pt x="0" y="302"/>
                  </a:lnTo>
                  <a:lnTo>
                    <a:pt x="6" y="319"/>
                  </a:lnTo>
                  <a:lnTo>
                    <a:pt x="12" y="333"/>
                  </a:lnTo>
                  <a:lnTo>
                    <a:pt x="22" y="345"/>
                  </a:lnTo>
                  <a:lnTo>
                    <a:pt x="36" y="355"/>
                  </a:lnTo>
                  <a:lnTo>
                    <a:pt x="49" y="363"/>
                  </a:lnTo>
                  <a:lnTo>
                    <a:pt x="65" y="369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306" y="369"/>
                  </a:lnTo>
                  <a:lnTo>
                    <a:pt x="322" y="363"/>
                  </a:lnTo>
                  <a:lnTo>
                    <a:pt x="336" y="355"/>
                  </a:lnTo>
                  <a:lnTo>
                    <a:pt x="349" y="345"/>
                  </a:lnTo>
                  <a:lnTo>
                    <a:pt x="359" y="333"/>
                  </a:lnTo>
                  <a:lnTo>
                    <a:pt x="367" y="319"/>
                  </a:lnTo>
                  <a:lnTo>
                    <a:pt x="371" y="302"/>
                  </a:lnTo>
                  <a:lnTo>
                    <a:pt x="373" y="28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8875713" y="962025"/>
              <a:ext cx="1416050" cy="1547813"/>
            </a:xfrm>
            <a:custGeom>
              <a:avLst/>
              <a:gdLst>
                <a:gd name="T0" fmla="*/ 479 w 892"/>
                <a:gd name="T1" fmla="*/ 557 h 975"/>
                <a:gd name="T2" fmla="*/ 499 w 892"/>
                <a:gd name="T3" fmla="*/ 606 h 975"/>
                <a:gd name="T4" fmla="*/ 495 w 892"/>
                <a:gd name="T5" fmla="*/ 675 h 975"/>
                <a:gd name="T6" fmla="*/ 465 w 892"/>
                <a:gd name="T7" fmla="*/ 723 h 975"/>
                <a:gd name="T8" fmla="*/ 436 w 892"/>
                <a:gd name="T9" fmla="*/ 727 h 975"/>
                <a:gd name="T10" fmla="*/ 400 w 892"/>
                <a:gd name="T11" fmla="*/ 689 h 975"/>
                <a:gd name="T12" fmla="*/ 390 w 892"/>
                <a:gd name="T13" fmla="*/ 626 h 975"/>
                <a:gd name="T14" fmla="*/ 418 w 892"/>
                <a:gd name="T15" fmla="*/ 555 h 975"/>
                <a:gd name="T16" fmla="*/ 390 w 892"/>
                <a:gd name="T17" fmla="*/ 555 h 975"/>
                <a:gd name="T18" fmla="*/ 343 w 892"/>
                <a:gd name="T19" fmla="*/ 583 h 975"/>
                <a:gd name="T20" fmla="*/ 329 w 892"/>
                <a:gd name="T21" fmla="*/ 975 h 975"/>
                <a:gd name="T22" fmla="*/ 564 w 892"/>
                <a:gd name="T23" fmla="*/ 600 h 975"/>
                <a:gd name="T24" fmla="*/ 529 w 892"/>
                <a:gd name="T25" fmla="*/ 557 h 975"/>
                <a:gd name="T26" fmla="*/ 892 w 892"/>
                <a:gd name="T27" fmla="*/ 446 h 975"/>
                <a:gd name="T28" fmla="*/ 872 w 892"/>
                <a:gd name="T29" fmla="*/ 312 h 975"/>
                <a:gd name="T30" fmla="*/ 791 w 892"/>
                <a:gd name="T31" fmla="*/ 162 h 975"/>
                <a:gd name="T32" fmla="*/ 659 w 892"/>
                <a:gd name="T33" fmla="*/ 54 h 975"/>
                <a:gd name="T34" fmla="*/ 491 w 892"/>
                <a:gd name="T35" fmla="*/ 2 h 975"/>
                <a:gd name="T36" fmla="*/ 357 w 892"/>
                <a:gd name="T37" fmla="*/ 10 h 975"/>
                <a:gd name="T38" fmla="*/ 197 w 892"/>
                <a:gd name="T39" fmla="*/ 77 h 975"/>
                <a:gd name="T40" fmla="*/ 77 w 892"/>
                <a:gd name="T41" fmla="*/ 196 h 975"/>
                <a:gd name="T42" fmla="*/ 10 w 892"/>
                <a:gd name="T43" fmla="*/ 354 h 975"/>
                <a:gd name="T44" fmla="*/ 2 w 892"/>
                <a:gd name="T45" fmla="*/ 466 h 975"/>
                <a:gd name="T46" fmla="*/ 2 w 892"/>
                <a:gd name="T47" fmla="*/ 521 h 975"/>
                <a:gd name="T48" fmla="*/ 45 w 892"/>
                <a:gd name="T49" fmla="*/ 646 h 975"/>
                <a:gd name="T50" fmla="*/ 128 w 892"/>
                <a:gd name="T51" fmla="*/ 770 h 975"/>
                <a:gd name="T52" fmla="*/ 201 w 892"/>
                <a:gd name="T53" fmla="*/ 845 h 975"/>
                <a:gd name="T54" fmla="*/ 242 w 892"/>
                <a:gd name="T55" fmla="*/ 916 h 975"/>
                <a:gd name="T56" fmla="*/ 252 w 892"/>
                <a:gd name="T57" fmla="*/ 975 h 975"/>
                <a:gd name="T58" fmla="*/ 294 w 892"/>
                <a:gd name="T59" fmla="*/ 614 h 975"/>
                <a:gd name="T60" fmla="*/ 315 w 892"/>
                <a:gd name="T61" fmla="*/ 561 h 975"/>
                <a:gd name="T62" fmla="*/ 384 w 892"/>
                <a:gd name="T63" fmla="*/ 519 h 975"/>
                <a:gd name="T64" fmla="*/ 428 w 892"/>
                <a:gd name="T65" fmla="*/ 521 h 975"/>
                <a:gd name="T66" fmla="*/ 463 w 892"/>
                <a:gd name="T67" fmla="*/ 525 h 975"/>
                <a:gd name="T68" fmla="*/ 505 w 892"/>
                <a:gd name="T69" fmla="*/ 517 h 975"/>
                <a:gd name="T70" fmla="*/ 572 w 892"/>
                <a:gd name="T71" fmla="*/ 541 h 975"/>
                <a:gd name="T72" fmla="*/ 602 w 892"/>
                <a:gd name="T73" fmla="*/ 620 h 975"/>
                <a:gd name="T74" fmla="*/ 641 w 892"/>
                <a:gd name="T75" fmla="*/ 975 h 975"/>
                <a:gd name="T76" fmla="*/ 659 w 892"/>
                <a:gd name="T77" fmla="*/ 898 h 975"/>
                <a:gd name="T78" fmla="*/ 704 w 892"/>
                <a:gd name="T79" fmla="*/ 831 h 975"/>
                <a:gd name="T80" fmla="*/ 799 w 892"/>
                <a:gd name="T81" fmla="*/ 725 h 975"/>
                <a:gd name="T82" fmla="*/ 862 w 892"/>
                <a:gd name="T83" fmla="*/ 616 h 975"/>
                <a:gd name="T84" fmla="*/ 892 w 892"/>
                <a:gd name="T85" fmla="*/ 488 h 975"/>
                <a:gd name="T86" fmla="*/ 892 w 892"/>
                <a:gd name="T87" fmla="*/ 446 h 975"/>
                <a:gd name="T88" fmla="*/ 463 w 892"/>
                <a:gd name="T89" fmla="*/ 610 h 975"/>
                <a:gd name="T90" fmla="*/ 448 w 892"/>
                <a:gd name="T91" fmla="*/ 575 h 975"/>
                <a:gd name="T92" fmla="*/ 426 w 892"/>
                <a:gd name="T93" fmla="*/ 626 h 975"/>
                <a:gd name="T94" fmla="*/ 434 w 892"/>
                <a:gd name="T95" fmla="*/ 677 h 975"/>
                <a:gd name="T96" fmla="*/ 448 w 892"/>
                <a:gd name="T97" fmla="*/ 689 h 975"/>
                <a:gd name="T98" fmla="*/ 463 w 892"/>
                <a:gd name="T99" fmla="*/ 64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975">
                  <a:moveTo>
                    <a:pt x="505" y="553"/>
                  </a:moveTo>
                  <a:lnTo>
                    <a:pt x="505" y="553"/>
                  </a:lnTo>
                  <a:lnTo>
                    <a:pt x="493" y="553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9" y="571"/>
                  </a:lnTo>
                  <a:lnTo>
                    <a:pt x="495" y="588"/>
                  </a:lnTo>
                  <a:lnTo>
                    <a:pt x="499" y="606"/>
                  </a:lnTo>
                  <a:lnTo>
                    <a:pt x="499" y="626"/>
                  </a:lnTo>
                  <a:lnTo>
                    <a:pt x="499" y="626"/>
                  </a:lnTo>
                  <a:lnTo>
                    <a:pt x="499" y="652"/>
                  </a:lnTo>
                  <a:lnTo>
                    <a:pt x="495" y="675"/>
                  </a:lnTo>
                  <a:lnTo>
                    <a:pt x="489" y="691"/>
                  </a:lnTo>
                  <a:lnTo>
                    <a:pt x="481" y="705"/>
                  </a:lnTo>
                  <a:lnTo>
                    <a:pt x="473" y="715"/>
                  </a:lnTo>
                  <a:lnTo>
                    <a:pt x="465" y="723"/>
                  </a:lnTo>
                  <a:lnTo>
                    <a:pt x="454" y="727"/>
                  </a:lnTo>
                  <a:lnTo>
                    <a:pt x="446" y="729"/>
                  </a:lnTo>
                  <a:lnTo>
                    <a:pt x="446" y="729"/>
                  </a:lnTo>
                  <a:lnTo>
                    <a:pt x="436" y="727"/>
                  </a:lnTo>
                  <a:lnTo>
                    <a:pt x="426" y="723"/>
                  </a:lnTo>
                  <a:lnTo>
                    <a:pt x="416" y="715"/>
                  </a:lnTo>
                  <a:lnTo>
                    <a:pt x="408" y="703"/>
                  </a:lnTo>
                  <a:lnTo>
                    <a:pt x="400" y="689"/>
                  </a:lnTo>
                  <a:lnTo>
                    <a:pt x="396" y="673"/>
                  </a:lnTo>
                  <a:lnTo>
                    <a:pt x="392" y="650"/>
                  </a:lnTo>
                  <a:lnTo>
                    <a:pt x="390" y="626"/>
                  </a:lnTo>
                  <a:lnTo>
                    <a:pt x="390" y="626"/>
                  </a:lnTo>
                  <a:lnTo>
                    <a:pt x="392" y="606"/>
                  </a:lnTo>
                  <a:lnTo>
                    <a:pt x="398" y="588"/>
                  </a:lnTo>
                  <a:lnTo>
                    <a:pt x="406" y="569"/>
                  </a:lnTo>
                  <a:lnTo>
                    <a:pt x="418" y="555"/>
                  </a:lnTo>
                  <a:lnTo>
                    <a:pt x="418" y="555"/>
                  </a:lnTo>
                  <a:lnTo>
                    <a:pt x="402" y="553"/>
                  </a:lnTo>
                  <a:lnTo>
                    <a:pt x="402" y="553"/>
                  </a:lnTo>
                  <a:lnTo>
                    <a:pt x="390" y="555"/>
                  </a:lnTo>
                  <a:lnTo>
                    <a:pt x="375" y="559"/>
                  </a:lnTo>
                  <a:lnTo>
                    <a:pt x="363" y="565"/>
                  </a:lnTo>
                  <a:lnTo>
                    <a:pt x="353" y="573"/>
                  </a:lnTo>
                  <a:lnTo>
                    <a:pt x="343" y="583"/>
                  </a:lnTo>
                  <a:lnTo>
                    <a:pt x="337" y="596"/>
                  </a:lnTo>
                  <a:lnTo>
                    <a:pt x="331" y="610"/>
                  </a:lnTo>
                  <a:lnTo>
                    <a:pt x="329" y="626"/>
                  </a:lnTo>
                  <a:lnTo>
                    <a:pt x="329" y="975"/>
                  </a:lnTo>
                  <a:lnTo>
                    <a:pt x="566" y="975"/>
                  </a:lnTo>
                  <a:lnTo>
                    <a:pt x="566" y="620"/>
                  </a:lnTo>
                  <a:lnTo>
                    <a:pt x="566" y="620"/>
                  </a:lnTo>
                  <a:lnTo>
                    <a:pt x="564" y="600"/>
                  </a:lnTo>
                  <a:lnTo>
                    <a:pt x="558" y="583"/>
                  </a:lnTo>
                  <a:lnTo>
                    <a:pt x="550" y="571"/>
                  </a:lnTo>
                  <a:lnTo>
                    <a:pt x="542" y="563"/>
                  </a:lnTo>
                  <a:lnTo>
                    <a:pt x="529" y="557"/>
                  </a:lnTo>
                  <a:lnTo>
                    <a:pt x="521" y="555"/>
                  </a:lnTo>
                  <a:lnTo>
                    <a:pt x="505" y="553"/>
                  </a:lnTo>
                  <a:lnTo>
                    <a:pt x="505" y="553"/>
                  </a:lnTo>
                  <a:close/>
                  <a:moveTo>
                    <a:pt x="892" y="446"/>
                  </a:moveTo>
                  <a:lnTo>
                    <a:pt x="892" y="446"/>
                  </a:lnTo>
                  <a:lnTo>
                    <a:pt x="890" y="399"/>
                  </a:lnTo>
                  <a:lnTo>
                    <a:pt x="882" y="354"/>
                  </a:lnTo>
                  <a:lnTo>
                    <a:pt x="872" y="312"/>
                  </a:lnTo>
                  <a:lnTo>
                    <a:pt x="856" y="271"/>
                  </a:lnTo>
                  <a:lnTo>
                    <a:pt x="838" y="233"/>
                  </a:lnTo>
                  <a:lnTo>
                    <a:pt x="815" y="196"/>
                  </a:lnTo>
                  <a:lnTo>
                    <a:pt x="791" y="162"/>
                  </a:lnTo>
                  <a:lnTo>
                    <a:pt x="761" y="129"/>
                  </a:lnTo>
                  <a:lnTo>
                    <a:pt x="730" y="101"/>
                  </a:lnTo>
                  <a:lnTo>
                    <a:pt x="696" y="77"/>
                  </a:lnTo>
                  <a:lnTo>
                    <a:pt x="659" y="54"/>
                  </a:lnTo>
                  <a:lnTo>
                    <a:pt x="621" y="34"/>
                  </a:lnTo>
                  <a:lnTo>
                    <a:pt x="578" y="20"/>
                  </a:lnTo>
                  <a:lnTo>
                    <a:pt x="536" y="10"/>
                  </a:lnTo>
                  <a:lnTo>
                    <a:pt x="491" y="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02" y="2"/>
                  </a:lnTo>
                  <a:lnTo>
                    <a:pt x="357" y="10"/>
                  </a:lnTo>
                  <a:lnTo>
                    <a:pt x="315" y="20"/>
                  </a:lnTo>
                  <a:lnTo>
                    <a:pt x="272" y="34"/>
                  </a:lnTo>
                  <a:lnTo>
                    <a:pt x="233" y="54"/>
                  </a:lnTo>
                  <a:lnTo>
                    <a:pt x="197" y="77"/>
                  </a:lnTo>
                  <a:lnTo>
                    <a:pt x="163" y="101"/>
                  </a:lnTo>
                  <a:lnTo>
                    <a:pt x="132" y="129"/>
                  </a:lnTo>
                  <a:lnTo>
                    <a:pt x="102" y="162"/>
                  </a:lnTo>
                  <a:lnTo>
                    <a:pt x="77" y="196"/>
                  </a:lnTo>
                  <a:lnTo>
                    <a:pt x="55" y="233"/>
                  </a:lnTo>
                  <a:lnTo>
                    <a:pt x="37" y="271"/>
                  </a:lnTo>
                  <a:lnTo>
                    <a:pt x="21" y="312"/>
                  </a:lnTo>
                  <a:lnTo>
                    <a:pt x="10" y="354"/>
                  </a:lnTo>
                  <a:lnTo>
                    <a:pt x="2" y="399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66"/>
                  </a:lnTo>
                  <a:lnTo>
                    <a:pt x="2" y="466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2" y="521"/>
                  </a:lnTo>
                  <a:lnTo>
                    <a:pt x="8" y="553"/>
                  </a:lnTo>
                  <a:lnTo>
                    <a:pt x="19" y="585"/>
                  </a:lnTo>
                  <a:lnTo>
                    <a:pt x="31" y="616"/>
                  </a:lnTo>
                  <a:lnTo>
                    <a:pt x="45" y="646"/>
                  </a:lnTo>
                  <a:lnTo>
                    <a:pt x="61" y="675"/>
                  </a:lnTo>
                  <a:lnTo>
                    <a:pt x="77" y="701"/>
                  </a:lnTo>
                  <a:lnTo>
                    <a:pt x="94" y="725"/>
                  </a:lnTo>
                  <a:lnTo>
                    <a:pt x="128" y="770"/>
                  </a:lnTo>
                  <a:lnTo>
                    <a:pt x="158" y="802"/>
                  </a:lnTo>
                  <a:lnTo>
                    <a:pt x="189" y="831"/>
                  </a:lnTo>
                  <a:lnTo>
                    <a:pt x="189" y="831"/>
                  </a:lnTo>
                  <a:lnTo>
                    <a:pt x="201" y="845"/>
                  </a:lnTo>
                  <a:lnTo>
                    <a:pt x="213" y="861"/>
                  </a:lnTo>
                  <a:lnTo>
                    <a:pt x="223" y="877"/>
                  </a:lnTo>
                  <a:lnTo>
                    <a:pt x="233" y="898"/>
                  </a:lnTo>
                  <a:lnTo>
                    <a:pt x="242" y="916"/>
                  </a:lnTo>
                  <a:lnTo>
                    <a:pt x="248" y="936"/>
                  </a:lnTo>
                  <a:lnTo>
                    <a:pt x="252" y="957"/>
                  </a:lnTo>
                  <a:lnTo>
                    <a:pt x="252" y="975"/>
                  </a:lnTo>
                  <a:lnTo>
                    <a:pt x="252" y="975"/>
                  </a:lnTo>
                  <a:lnTo>
                    <a:pt x="294" y="97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4" y="614"/>
                  </a:lnTo>
                  <a:lnTo>
                    <a:pt x="296" y="602"/>
                  </a:lnTo>
                  <a:lnTo>
                    <a:pt x="298" y="592"/>
                  </a:lnTo>
                  <a:lnTo>
                    <a:pt x="302" y="579"/>
                  </a:lnTo>
                  <a:lnTo>
                    <a:pt x="315" y="561"/>
                  </a:lnTo>
                  <a:lnTo>
                    <a:pt x="329" y="545"/>
                  </a:lnTo>
                  <a:lnTo>
                    <a:pt x="345" y="533"/>
                  </a:lnTo>
                  <a:lnTo>
                    <a:pt x="363" y="525"/>
                  </a:lnTo>
                  <a:lnTo>
                    <a:pt x="384" y="519"/>
                  </a:lnTo>
                  <a:lnTo>
                    <a:pt x="402" y="517"/>
                  </a:lnTo>
                  <a:lnTo>
                    <a:pt x="402" y="517"/>
                  </a:lnTo>
                  <a:lnTo>
                    <a:pt x="416" y="519"/>
                  </a:lnTo>
                  <a:lnTo>
                    <a:pt x="428" y="521"/>
                  </a:lnTo>
                  <a:lnTo>
                    <a:pt x="440" y="525"/>
                  </a:lnTo>
                  <a:lnTo>
                    <a:pt x="450" y="529"/>
                  </a:lnTo>
                  <a:lnTo>
                    <a:pt x="450" y="529"/>
                  </a:lnTo>
                  <a:lnTo>
                    <a:pt x="463" y="525"/>
                  </a:lnTo>
                  <a:lnTo>
                    <a:pt x="477" y="519"/>
                  </a:lnTo>
                  <a:lnTo>
                    <a:pt x="491" y="517"/>
                  </a:lnTo>
                  <a:lnTo>
                    <a:pt x="505" y="517"/>
                  </a:lnTo>
                  <a:lnTo>
                    <a:pt x="505" y="517"/>
                  </a:lnTo>
                  <a:lnTo>
                    <a:pt x="523" y="517"/>
                  </a:lnTo>
                  <a:lnTo>
                    <a:pt x="540" y="523"/>
                  </a:lnTo>
                  <a:lnTo>
                    <a:pt x="558" y="531"/>
                  </a:lnTo>
                  <a:lnTo>
                    <a:pt x="572" y="541"/>
                  </a:lnTo>
                  <a:lnTo>
                    <a:pt x="584" y="555"/>
                  </a:lnTo>
                  <a:lnTo>
                    <a:pt x="594" y="573"/>
                  </a:lnTo>
                  <a:lnTo>
                    <a:pt x="600" y="596"/>
                  </a:lnTo>
                  <a:lnTo>
                    <a:pt x="602" y="620"/>
                  </a:lnTo>
                  <a:lnTo>
                    <a:pt x="602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57"/>
                  </a:lnTo>
                  <a:lnTo>
                    <a:pt x="645" y="936"/>
                  </a:lnTo>
                  <a:lnTo>
                    <a:pt x="651" y="916"/>
                  </a:lnTo>
                  <a:lnTo>
                    <a:pt x="659" y="898"/>
                  </a:lnTo>
                  <a:lnTo>
                    <a:pt x="669" y="877"/>
                  </a:lnTo>
                  <a:lnTo>
                    <a:pt x="680" y="861"/>
                  </a:lnTo>
                  <a:lnTo>
                    <a:pt x="692" y="845"/>
                  </a:lnTo>
                  <a:lnTo>
                    <a:pt x="704" y="831"/>
                  </a:lnTo>
                  <a:lnTo>
                    <a:pt x="704" y="831"/>
                  </a:lnTo>
                  <a:lnTo>
                    <a:pt x="734" y="802"/>
                  </a:lnTo>
                  <a:lnTo>
                    <a:pt x="765" y="770"/>
                  </a:lnTo>
                  <a:lnTo>
                    <a:pt x="799" y="725"/>
                  </a:lnTo>
                  <a:lnTo>
                    <a:pt x="815" y="701"/>
                  </a:lnTo>
                  <a:lnTo>
                    <a:pt x="832" y="675"/>
                  </a:lnTo>
                  <a:lnTo>
                    <a:pt x="848" y="646"/>
                  </a:lnTo>
                  <a:lnTo>
                    <a:pt x="862" y="616"/>
                  </a:lnTo>
                  <a:lnTo>
                    <a:pt x="874" y="585"/>
                  </a:lnTo>
                  <a:lnTo>
                    <a:pt x="884" y="553"/>
                  </a:lnTo>
                  <a:lnTo>
                    <a:pt x="890" y="521"/>
                  </a:lnTo>
                  <a:lnTo>
                    <a:pt x="892" y="488"/>
                  </a:lnTo>
                  <a:lnTo>
                    <a:pt x="892" y="488"/>
                  </a:lnTo>
                  <a:lnTo>
                    <a:pt x="890" y="466"/>
                  </a:lnTo>
                  <a:lnTo>
                    <a:pt x="890" y="466"/>
                  </a:lnTo>
                  <a:lnTo>
                    <a:pt x="892" y="446"/>
                  </a:lnTo>
                  <a:lnTo>
                    <a:pt x="892" y="446"/>
                  </a:lnTo>
                  <a:close/>
                  <a:moveTo>
                    <a:pt x="463" y="626"/>
                  </a:moveTo>
                  <a:lnTo>
                    <a:pt x="463" y="626"/>
                  </a:lnTo>
                  <a:lnTo>
                    <a:pt x="463" y="610"/>
                  </a:lnTo>
                  <a:lnTo>
                    <a:pt x="459" y="596"/>
                  </a:lnTo>
                  <a:lnTo>
                    <a:pt x="454" y="585"/>
                  </a:lnTo>
                  <a:lnTo>
                    <a:pt x="448" y="575"/>
                  </a:lnTo>
                  <a:lnTo>
                    <a:pt x="448" y="575"/>
                  </a:lnTo>
                  <a:lnTo>
                    <a:pt x="440" y="585"/>
                  </a:lnTo>
                  <a:lnTo>
                    <a:pt x="432" y="598"/>
                  </a:lnTo>
                  <a:lnTo>
                    <a:pt x="428" y="612"/>
                  </a:lnTo>
                  <a:lnTo>
                    <a:pt x="426" y="626"/>
                  </a:lnTo>
                  <a:lnTo>
                    <a:pt x="426" y="626"/>
                  </a:lnTo>
                  <a:lnTo>
                    <a:pt x="428" y="642"/>
                  </a:lnTo>
                  <a:lnTo>
                    <a:pt x="428" y="656"/>
                  </a:lnTo>
                  <a:lnTo>
                    <a:pt x="434" y="677"/>
                  </a:lnTo>
                  <a:lnTo>
                    <a:pt x="440" y="689"/>
                  </a:lnTo>
                  <a:lnTo>
                    <a:pt x="446" y="693"/>
                  </a:lnTo>
                  <a:lnTo>
                    <a:pt x="446" y="693"/>
                  </a:lnTo>
                  <a:lnTo>
                    <a:pt x="448" y="689"/>
                  </a:lnTo>
                  <a:lnTo>
                    <a:pt x="454" y="679"/>
                  </a:lnTo>
                  <a:lnTo>
                    <a:pt x="459" y="669"/>
                  </a:lnTo>
                  <a:lnTo>
                    <a:pt x="461" y="658"/>
                  </a:lnTo>
                  <a:lnTo>
                    <a:pt x="463" y="644"/>
                  </a:lnTo>
                  <a:lnTo>
                    <a:pt x="463" y="626"/>
                  </a:lnTo>
                  <a:lnTo>
                    <a:pt x="463" y="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621"/>
          <p:cNvSpPr>
            <a:spLocks noEditPoints="1"/>
          </p:cNvSpPr>
          <p:nvPr/>
        </p:nvSpPr>
        <p:spPr bwMode="auto">
          <a:xfrm>
            <a:off x="2054190" y="3335890"/>
            <a:ext cx="1198635" cy="1068347"/>
          </a:xfrm>
          <a:custGeom>
            <a:avLst/>
            <a:gdLst>
              <a:gd name="T0" fmla="*/ 163 w 175"/>
              <a:gd name="T1" fmla="*/ 97 h 156"/>
              <a:gd name="T2" fmla="*/ 175 w 175"/>
              <a:gd name="T3" fmla="*/ 73 h 156"/>
              <a:gd name="T4" fmla="*/ 159 w 175"/>
              <a:gd name="T5" fmla="*/ 47 h 156"/>
              <a:gd name="T6" fmla="*/ 145 w 175"/>
              <a:gd name="T7" fmla="*/ 44 h 156"/>
              <a:gd name="T8" fmla="*/ 145 w 175"/>
              <a:gd name="T9" fmla="*/ 44 h 156"/>
              <a:gd name="T10" fmla="*/ 120 w 175"/>
              <a:gd name="T11" fmla="*/ 58 h 156"/>
              <a:gd name="T12" fmla="*/ 132 w 175"/>
              <a:gd name="T13" fmla="*/ 69 h 156"/>
              <a:gd name="T14" fmla="*/ 140 w 175"/>
              <a:gd name="T15" fmla="*/ 81 h 156"/>
              <a:gd name="T16" fmla="*/ 143 w 175"/>
              <a:gd name="T17" fmla="*/ 89 h 156"/>
              <a:gd name="T18" fmla="*/ 129 w 175"/>
              <a:gd name="T19" fmla="*/ 95 h 156"/>
              <a:gd name="T20" fmla="*/ 128 w 175"/>
              <a:gd name="T21" fmla="*/ 90 h 156"/>
              <a:gd name="T22" fmla="*/ 120 w 175"/>
              <a:gd name="T23" fmla="*/ 77 h 156"/>
              <a:gd name="T24" fmla="*/ 116 w 175"/>
              <a:gd name="T25" fmla="*/ 74 h 156"/>
              <a:gd name="T26" fmla="*/ 105 w 175"/>
              <a:gd name="T27" fmla="*/ 67 h 156"/>
              <a:gd name="T28" fmla="*/ 91 w 175"/>
              <a:gd name="T29" fmla="*/ 65 h 156"/>
              <a:gd name="T30" fmla="*/ 76 w 175"/>
              <a:gd name="T31" fmla="*/ 67 h 156"/>
              <a:gd name="T32" fmla="*/ 64 w 175"/>
              <a:gd name="T33" fmla="*/ 75 h 156"/>
              <a:gd name="T34" fmla="*/ 64 w 175"/>
              <a:gd name="T35" fmla="*/ 75 h 156"/>
              <a:gd name="T36" fmla="*/ 61 w 175"/>
              <a:gd name="T37" fmla="*/ 78 h 156"/>
              <a:gd name="T38" fmla="*/ 61 w 175"/>
              <a:gd name="T39" fmla="*/ 78 h 156"/>
              <a:gd name="T40" fmla="*/ 59 w 175"/>
              <a:gd name="T41" fmla="*/ 81 h 156"/>
              <a:gd name="T42" fmla="*/ 61 w 175"/>
              <a:gd name="T43" fmla="*/ 78 h 156"/>
              <a:gd name="T44" fmla="*/ 55 w 175"/>
              <a:gd name="T45" fmla="*/ 72 h 156"/>
              <a:gd name="T46" fmla="*/ 58 w 175"/>
              <a:gd name="T47" fmla="*/ 67 h 156"/>
              <a:gd name="T48" fmla="*/ 60 w 175"/>
              <a:gd name="T49" fmla="*/ 59 h 156"/>
              <a:gd name="T50" fmla="*/ 68 w 175"/>
              <a:gd name="T51" fmla="*/ 55 h 156"/>
              <a:gd name="T52" fmla="*/ 69 w 175"/>
              <a:gd name="T53" fmla="*/ 54 h 156"/>
              <a:gd name="T54" fmla="*/ 91 w 175"/>
              <a:gd name="T55" fmla="*/ 50 h 156"/>
              <a:gd name="T56" fmla="*/ 110 w 175"/>
              <a:gd name="T57" fmla="*/ 53 h 156"/>
              <a:gd name="T58" fmla="*/ 144 w 175"/>
              <a:gd name="T59" fmla="*/ 33 h 156"/>
              <a:gd name="T60" fmla="*/ 105 w 175"/>
              <a:gd name="T61" fmla="*/ 0 h 156"/>
              <a:gd name="T62" fmla="*/ 65 w 175"/>
              <a:gd name="T63" fmla="*/ 40 h 156"/>
              <a:gd name="T64" fmla="*/ 65 w 175"/>
              <a:gd name="T65" fmla="*/ 41 h 156"/>
              <a:gd name="T66" fmla="*/ 52 w 175"/>
              <a:gd name="T67" fmla="*/ 28 h 156"/>
              <a:gd name="T68" fmla="*/ 37 w 175"/>
              <a:gd name="T69" fmla="*/ 24 h 156"/>
              <a:gd name="T70" fmla="*/ 4 w 175"/>
              <a:gd name="T71" fmla="*/ 57 h 156"/>
              <a:gd name="T72" fmla="*/ 7 w 175"/>
              <a:gd name="T73" fmla="*/ 69 h 156"/>
              <a:gd name="T74" fmla="*/ 13 w 175"/>
              <a:gd name="T75" fmla="*/ 79 h 156"/>
              <a:gd name="T76" fmla="*/ 0 w 175"/>
              <a:gd name="T77" fmla="*/ 103 h 156"/>
              <a:gd name="T78" fmla="*/ 15 w 175"/>
              <a:gd name="T79" fmla="*/ 128 h 156"/>
              <a:gd name="T80" fmla="*/ 21 w 175"/>
              <a:gd name="T81" fmla="*/ 130 h 156"/>
              <a:gd name="T82" fmla="*/ 19 w 175"/>
              <a:gd name="T83" fmla="*/ 138 h 156"/>
              <a:gd name="T84" fmla="*/ 19 w 175"/>
              <a:gd name="T85" fmla="*/ 141 h 156"/>
              <a:gd name="T86" fmla="*/ 37 w 175"/>
              <a:gd name="T87" fmla="*/ 156 h 156"/>
              <a:gd name="T88" fmla="*/ 54 w 175"/>
              <a:gd name="T89" fmla="*/ 144 h 156"/>
              <a:gd name="T90" fmla="*/ 55 w 175"/>
              <a:gd name="T91" fmla="*/ 138 h 156"/>
              <a:gd name="T92" fmla="*/ 54 w 175"/>
              <a:gd name="T93" fmla="*/ 134 h 156"/>
              <a:gd name="T94" fmla="*/ 60 w 175"/>
              <a:gd name="T95" fmla="*/ 129 h 156"/>
              <a:gd name="T96" fmla="*/ 60 w 175"/>
              <a:gd name="T97" fmla="*/ 129 h 156"/>
              <a:gd name="T98" fmla="*/ 60 w 175"/>
              <a:gd name="T99" fmla="*/ 129 h 156"/>
              <a:gd name="T100" fmla="*/ 91 w 175"/>
              <a:gd name="T101" fmla="*/ 144 h 156"/>
              <a:gd name="T102" fmla="*/ 124 w 175"/>
              <a:gd name="T103" fmla="*/ 126 h 156"/>
              <a:gd name="T104" fmla="*/ 135 w 175"/>
              <a:gd name="T105" fmla="*/ 136 h 156"/>
              <a:gd name="T106" fmla="*/ 145 w 175"/>
              <a:gd name="T107" fmla="*/ 138 h 156"/>
              <a:gd name="T108" fmla="*/ 170 w 175"/>
              <a:gd name="T109" fmla="*/ 113 h 156"/>
              <a:gd name="T110" fmla="*/ 169 w 175"/>
              <a:gd name="T111" fmla="*/ 106 h 156"/>
              <a:gd name="T112" fmla="*/ 163 w 175"/>
              <a:gd name="T113" fmla="*/ 97 h 156"/>
              <a:gd name="T114" fmla="*/ 53 w 175"/>
              <a:gd name="T115" fmla="*/ 120 h 156"/>
              <a:gd name="T116" fmla="*/ 54 w 175"/>
              <a:gd name="T117" fmla="*/ 119 h 156"/>
              <a:gd name="T118" fmla="*/ 55 w 175"/>
              <a:gd name="T119" fmla="*/ 122 h 156"/>
              <a:gd name="T120" fmla="*/ 53 w 175"/>
              <a:gd name="T121" fmla="*/ 12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5" h="156">
                <a:moveTo>
                  <a:pt x="163" y="97"/>
                </a:moveTo>
                <a:cubicBezTo>
                  <a:pt x="170" y="91"/>
                  <a:pt x="175" y="83"/>
                  <a:pt x="175" y="73"/>
                </a:cubicBezTo>
                <a:cubicBezTo>
                  <a:pt x="175" y="62"/>
                  <a:pt x="168" y="52"/>
                  <a:pt x="159" y="47"/>
                </a:cubicBezTo>
                <a:cubicBezTo>
                  <a:pt x="155" y="45"/>
                  <a:pt x="150" y="44"/>
                  <a:pt x="145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34" y="44"/>
                  <a:pt x="125" y="50"/>
                  <a:pt x="120" y="58"/>
                </a:cubicBezTo>
                <a:cubicBezTo>
                  <a:pt x="125" y="61"/>
                  <a:pt x="129" y="65"/>
                  <a:pt x="132" y="69"/>
                </a:cubicBezTo>
                <a:cubicBezTo>
                  <a:pt x="135" y="73"/>
                  <a:pt x="138" y="77"/>
                  <a:pt x="140" y="81"/>
                </a:cubicBezTo>
                <a:cubicBezTo>
                  <a:pt x="141" y="84"/>
                  <a:pt x="142" y="86"/>
                  <a:pt x="143" y="89"/>
                </a:cubicBezTo>
                <a:cubicBezTo>
                  <a:pt x="138" y="89"/>
                  <a:pt x="133" y="92"/>
                  <a:pt x="129" y="95"/>
                </a:cubicBezTo>
                <a:cubicBezTo>
                  <a:pt x="129" y="93"/>
                  <a:pt x="128" y="91"/>
                  <a:pt x="128" y="90"/>
                </a:cubicBezTo>
                <a:cubicBezTo>
                  <a:pt x="126" y="85"/>
                  <a:pt x="123" y="81"/>
                  <a:pt x="120" y="77"/>
                </a:cubicBezTo>
                <a:cubicBezTo>
                  <a:pt x="118" y="76"/>
                  <a:pt x="117" y="75"/>
                  <a:pt x="116" y="74"/>
                </a:cubicBezTo>
                <a:cubicBezTo>
                  <a:pt x="113" y="71"/>
                  <a:pt x="109" y="69"/>
                  <a:pt x="105" y="67"/>
                </a:cubicBezTo>
                <a:cubicBezTo>
                  <a:pt x="101" y="66"/>
                  <a:pt x="96" y="65"/>
                  <a:pt x="91" y="65"/>
                </a:cubicBezTo>
                <a:cubicBezTo>
                  <a:pt x="86" y="65"/>
                  <a:pt x="81" y="66"/>
                  <a:pt x="76" y="67"/>
                </a:cubicBezTo>
                <a:cubicBezTo>
                  <a:pt x="72" y="69"/>
                  <a:pt x="67" y="72"/>
                  <a:pt x="64" y="75"/>
                </a:cubicBezTo>
                <a:cubicBezTo>
                  <a:pt x="64" y="75"/>
                  <a:pt x="64" y="75"/>
                  <a:pt x="64" y="75"/>
                </a:cubicBezTo>
                <a:cubicBezTo>
                  <a:pt x="63" y="76"/>
                  <a:pt x="62" y="77"/>
                  <a:pt x="61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0" y="79"/>
                  <a:pt x="60" y="80"/>
                  <a:pt x="59" y="81"/>
                </a:cubicBezTo>
                <a:cubicBezTo>
                  <a:pt x="59" y="80"/>
                  <a:pt x="60" y="79"/>
                  <a:pt x="61" y="78"/>
                </a:cubicBezTo>
                <a:cubicBezTo>
                  <a:pt x="59" y="76"/>
                  <a:pt x="57" y="74"/>
                  <a:pt x="55" y="72"/>
                </a:cubicBezTo>
                <a:cubicBezTo>
                  <a:pt x="56" y="70"/>
                  <a:pt x="57" y="69"/>
                  <a:pt x="58" y="67"/>
                </a:cubicBezTo>
                <a:cubicBezTo>
                  <a:pt x="59" y="65"/>
                  <a:pt x="60" y="62"/>
                  <a:pt x="60" y="59"/>
                </a:cubicBezTo>
                <a:cubicBezTo>
                  <a:pt x="63" y="57"/>
                  <a:pt x="65" y="56"/>
                  <a:pt x="68" y="55"/>
                </a:cubicBezTo>
                <a:cubicBezTo>
                  <a:pt x="69" y="54"/>
                  <a:pt x="69" y="54"/>
                  <a:pt x="69" y="54"/>
                </a:cubicBezTo>
                <a:cubicBezTo>
                  <a:pt x="76" y="51"/>
                  <a:pt x="83" y="50"/>
                  <a:pt x="91" y="50"/>
                </a:cubicBezTo>
                <a:cubicBezTo>
                  <a:pt x="98" y="50"/>
                  <a:pt x="104" y="51"/>
                  <a:pt x="110" y="53"/>
                </a:cubicBezTo>
                <a:cubicBezTo>
                  <a:pt x="117" y="42"/>
                  <a:pt x="130" y="33"/>
                  <a:pt x="144" y="33"/>
                </a:cubicBezTo>
                <a:cubicBezTo>
                  <a:pt x="141" y="14"/>
                  <a:pt x="125" y="0"/>
                  <a:pt x="105" y="0"/>
                </a:cubicBezTo>
                <a:cubicBezTo>
                  <a:pt x="83" y="0"/>
                  <a:pt x="65" y="18"/>
                  <a:pt x="65" y="40"/>
                </a:cubicBezTo>
                <a:cubicBezTo>
                  <a:pt x="65" y="40"/>
                  <a:pt x="65" y="41"/>
                  <a:pt x="65" y="41"/>
                </a:cubicBezTo>
                <a:cubicBezTo>
                  <a:pt x="62" y="35"/>
                  <a:pt x="58" y="31"/>
                  <a:pt x="52" y="28"/>
                </a:cubicBezTo>
                <a:cubicBezTo>
                  <a:pt x="47" y="26"/>
                  <a:pt x="42" y="24"/>
                  <a:pt x="37" y="24"/>
                </a:cubicBezTo>
                <a:cubicBezTo>
                  <a:pt x="19" y="24"/>
                  <a:pt x="4" y="39"/>
                  <a:pt x="4" y="57"/>
                </a:cubicBezTo>
                <a:cubicBezTo>
                  <a:pt x="4" y="61"/>
                  <a:pt x="5" y="65"/>
                  <a:pt x="7" y="69"/>
                </a:cubicBezTo>
                <a:cubicBezTo>
                  <a:pt x="8" y="73"/>
                  <a:pt x="10" y="76"/>
                  <a:pt x="13" y="79"/>
                </a:cubicBezTo>
                <a:cubicBezTo>
                  <a:pt x="5" y="84"/>
                  <a:pt x="0" y="93"/>
                  <a:pt x="0" y="103"/>
                </a:cubicBezTo>
                <a:cubicBezTo>
                  <a:pt x="0" y="113"/>
                  <a:pt x="6" y="123"/>
                  <a:pt x="15" y="128"/>
                </a:cubicBezTo>
                <a:cubicBezTo>
                  <a:pt x="16" y="129"/>
                  <a:pt x="18" y="130"/>
                  <a:pt x="21" y="130"/>
                </a:cubicBezTo>
                <a:cubicBezTo>
                  <a:pt x="20" y="133"/>
                  <a:pt x="19" y="135"/>
                  <a:pt x="19" y="138"/>
                </a:cubicBezTo>
                <a:cubicBezTo>
                  <a:pt x="19" y="139"/>
                  <a:pt x="19" y="140"/>
                  <a:pt x="19" y="141"/>
                </a:cubicBezTo>
                <a:cubicBezTo>
                  <a:pt x="21" y="150"/>
                  <a:pt x="28" y="156"/>
                  <a:pt x="37" y="156"/>
                </a:cubicBezTo>
                <a:cubicBezTo>
                  <a:pt x="45" y="156"/>
                  <a:pt x="51" y="151"/>
                  <a:pt x="54" y="144"/>
                </a:cubicBezTo>
                <a:cubicBezTo>
                  <a:pt x="54" y="142"/>
                  <a:pt x="55" y="140"/>
                  <a:pt x="55" y="138"/>
                </a:cubicBezTo>
                <a:cubicBezTo>
                  <a:pt x="55" y="137"/>
                  <a:pt x="55" y="135"/>
                  <a:pt x="54" y="134"/>
                </a:cubicBezTo>
                <a:cubicBezTo>
                  <a:pt x="56" y="133"/>
                  <a:pt x="58" y="131"/>
                  <a:pt x="60" y="129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7" y="138"/>
                  <a:pt x="78" y="144"/>
                  <a:pt x="91" y="144"/>
                </a:cubicBezTo>
                <a:cubicBezTo>
                  <a:pt x="105" y="144"/>
                  <a:pt x="117" y="137"/>
                  <a:pt x="124" y="126"/>
                </a:cubicBezTo>
                <a:cubicBezTo>
                  <a:pt x="127" y="130"/>
                  <a:pt x="131" y="134"/>
                  <a:pt x="135" y="136"/>
                </a:cubicBezTo>
                <a:cubicBezTo>
                  <a:pt x="138" y="137"/>
                  <a:pt x="142" y="138"/>
                  <a:pt x="145" y="138"/>
                </a:cubicBezTo>
                <a:cubicBezTo>
                  <a:pt x="159" y="138"/>
                  <a:pt x="170" y="127"/>
                  <a:pt x="170" y="113"/>
                </a:cubicBezTo>
                <a:cubicBezTo>
                  <a:pt x="170" y="111"/>
                  <a:pt x="169" y="108"/>
                  <a:pt x="169" y="106"/>
                </a:cubicBezTo>
                <a:cubicBezTo>
                  <a:pt x="167" y="102"/>
                  <a:pt x="166" y="99"/>
                  <a:pt x="163" y="97"/>
                </a:cubicBezTo>
                <a:close/>
                <a:moveTo>
                  <a:pt x="53" y="120"/>
                </a:moveTo>
                <a:cubicBezTo>
                  <a:pt x="53" y="119"/>
                  <a:pt x="54" y="119"/>
                  <a:pt x="54" y="119"/>
                </a:cubicBezTo>
                <a:cubicBezTo>
                  <a:pt x="54" y="120"/>
                  <a:pt x="55" y="121"/>
                  <a:pt x="55" y="122"/>
                </a:cubicBezTo>
                <a:cubicBezTo>
                  <a:pt x="54" y="121"/>
                  <a:pt x="54" y="120"/>
                  <a:pt x="53" y="120"/>
                </a:cubicBezTo>
                <a:close/>
              </a:path>
            </a:pathLst>
          </a:custGeom>
          <a:solidFill>
            <a:srgbClr val="33BF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834495" y="4230421"/>
            <a:ext cx="1189948" cy="1760313"/>
          </a:xfrm>
          <a:custGeom>
            <a:avLst/>
            <a:gdLst>
              <a:gd name="connsiteX0" fmla="*/ 100563 w 296446"/>
              <a:gd name="connsiteY0" fmla="*/ 181041 h 438538"/>
              <a:gd name="connsiteX1" fmla="*/ 143174 w 296446"/>
              <a:gd name="connsiteY1" fmla="*/ 196389 h 438538"/>
              <a:gd name="connsiteX2" fmla="*/ 109085 w 296446"/>
              <a:gd name="connsiteY2" fmla="*/ 320874 h 438538"/>
              <a:gd name="connsiteX3" fmla="*/ 143174 w 296446"/>
              <a:gd name="connsiteY3" fmla="*/ 370327 h 438538"/>
              <a:gd name="connsiteX4" fmla="*/ 177263 w 296446"/>
              <a:gd name="connsiteY4" fmla="*/ 320874 h 438538"/>
              <a:gd name="connsiteX5" fmla="*/ 143174 w 296446"/>
              <a:gd name="connsiteY5" fmla="*/ 196389 h 438538"/>
              <a:gd name="connsiteX6" fmla="*/ 185785 w 296446"/>
              <a:gd name="connsiteY6" fmla="*/ 181041 h 438538"/>
              <a:gd name="connsiteX7" fmla="*/ 286348 w 296446"/>
              <a:gd name="connsiteY7" fmla="*/ 281653 h 438538"/>
              <a:gd name="connsiteX8" fmla="*/ 286348 w 296446"/>
              <a:gd name="connsiteY8" fmla="*/ 390790 h 438538"/>
              <a:gd name="connsiteX9" fmla="*/ 156810 w 296446"/>
              <a:gd name="connsiteY9" fmla="*/ 438538 h 438538"/>
              <a:gd name="connsiteX10" fmla="*/ 129539 w 296446"/>
              <a:gd name="connsiteY10" fmla="*/ 438538 h 438538"/>
              <a:gd name="connsiteX11" fmla="*/ 0 w 296446"/>
              <a:gd name="connsiteY11" fmla="*/ 390790 h 438538"/>
              <a:gd name="connsiteX12" fmla="*/ 0 w 296446"/>
              <a:gd name="connsiteY12" fmla="*/ 281653 h 438538"/>
              <a:gd name="connsiteX13" fmla="*/ 100563 w 296446"/>
              <a:gd name="connsiteY13" fmla="*/ 181041 h 438538"/>
              <a:gd name="connsiteX14" fmla="*/ 240185 w 296446"/>
              <a:gd name="connsiteY14" fmla="*/ 124782 h 438538"/>
              <a:gd name="connsiteX15" fmla="*/ 253890 w 296446"/>
              <a:gd name="connsiteY15" fmla="*/ 138487 h 438538"/>
              <a:gd name="connsiteX16" fmla="*/ 240185 w 296446"/>
              <a:gd name="connsiteY16" fmla="*/ 152192 h 438538"/>
              <a:gd name="connsiteX17" fmla="*/ 226480 w 296446"/>
              <a:gd name="connsiteY17" fmla="*/ 138487 h 438538"/>
              <a:gd name="connsiteX18" fmla="*/ 240185 w 296446"/>
              <a:gd name="connsiteY18" fmla="*/ 124782 h 438538"/>
              <a:gd name="connsiteX19" fmla="*/ 275889 w 296446"/>
              <a:gd name="connsiteY19" fmla="*/ 72129 h 438538"/>
              <a:gd name="connsiteX20" fmla="*/ 296446 w 296446"/>
              <a:gd name="connsiteY20" fmla="*/ 92325 h 438538"/>
              <a:gd name="connsiteX21" fmla="*/ 275889 w 296446"/>
              <a:gd name="connsiteY21" fmla="*/ 112521 h 438538"/>
              <a:gd name="connsiteX22" fmla="*/ 255332 w 296446"/>
              <a:gd name="connsiteY22" fmla="*/ 92325 h 438538"/>
              <a:gd name="connsiteX23" fmla="*/ 275889 w 296446"/>
              <a:gd name="connsiteY23" fmla="*/ 72129 h 438538"/>
              <a:gd name="connsiteX24" fmla="*/ 143896 w 296446"/>
              <a:gd name="connsiteY24" fmla="*/ 0 h 438538"/>
              <a:gd name="connsiteX25" fmla="*/ 216385 w 296446"/>
              <a:gd name="connsiteY25" fmla="*/ 84390 h 438538"/>
              <a:gd name="connsiteX26" fmla="*/ 143896 w 296446"/>
              <a:gd name="connsiteY26" fmla="*/ 168780 h 438538"/>
              <a:gd name="connsiteX27" fmla="*/ 71407 w 296446"/>
              <a:gd name="connsiteY27" fmla="*/ 84390 h 438538"/>
              <a:gd name="connsiteX28" fmla="*/ 143896 w 296446"/>
              <a:gd name="connsiteY28" fmla="*/ 0 h 43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446" h="438538">
                <a:moveTo>
                  <a:pt x="100563" y="181041"/>
                </a:moveTo>
                <a:cubicBezTo>
                  <a:pt x="100563" y="181041"/>
                  <a:pt x="100563" y="181041"/>
                  <a:pt x="143174" y="196389"/>
                </a:cubicBezTo>
                <a:cubicBezTo>
                  <a:pt x="143174" y="196389"/>
                  <a:pt x="143174" y="196389"/>
                  <a:pt x="109085" y="320874"/>
                </a:cubicBezTo>
                <a:cubicBezTo>
                  <a:pt x="109085" y="320874"/>
                  <a:pt x="109085" y="320874"/>
                  <a:pt x="143174" y="370327"/>
                </a:cubicBezTo>
                <a:cubicBezTo>
                  <a:pt x="143174" y="370327"/>
                  <a:pt x="143174" y="370327"/>
                  <a:pt x="177263" y="320874"/>
                </a:cubicBezTo>
                <a:cubicBezTo>
                  <a:pt x="177263" y="320874"/>
                  <a:pt x="177263" y="320874"/>
                  <a:pt x="143174" y="196389"/>
                </a:cubicBezTo>
                <a:cubicBezTo>
                  <a:pt x="143174" y="196389"/>
                  <a:pt x="143174" y="196389"/>
                  <a:pt x="185785" y="181041"/>
                </a:cubicBezTo>
                <a:cubicBezTo>
                  <a:pt x="224988" y="191273"/>
                  <a:pt x="286348" y="218557"/>
                  <a:pt x="286348" y="281653"/>
                </a:cubicBezTo>
                <a:cubicBezTo>
                  <a:pt x="286348" y="373738"/>
                  <a:pt x="286348" y="390790"/>
                  <a:pt x="286348" y="390790"/>
                </a:cubicBezTo>
                <a:cubicBezTo>
                  <a:pt x="286348" y="390790"/>
                  <a:pt x="282939" y="438538"/>
                  <a:pt x="156810" y="438538"/>
                </a:cubicBezTo>
                <a:cubicBezTo>
                  <a:pt x="156810" y="438538"/>
                  <a:pt x="156810" y="438538"/>
                  <a:pt x="129539" y="438538"/>
                </a:cubicBezTo>
                <a:cubicBezTo>
                  <a:pt x="3409" y="438538"/>
                  <a:pt x="0" y="390790"/>
                  <a:pt x="0" y="390790"/>
                </a:cubicBezTo>
                <a:cubicBezTo>
                  <a:pt x="0" y="390790"/>
                  <a:pt x="0" y="373738"/>
                  <a:pt x="0" y="281653"/>
                </a:cubicBezTo>
                <a:cubicBezTo>
                  <a:pt x="0" y="218557"/>
                  <a:pt x="63065" y="191273"/>
                  <a:pt x="100563" y="181041"/>
                </a:cubicBezTo>
                <a:close/>
                <a:moveTo>
                  <a:pt x="240185" y="124782"/>
                </a:moveTo>
                <a:cubicBezTo>
                  <a:pt x="247754" y="124782"/>
                  <a:pt x="253890" y="130918"/>
                  <a:pt x="253890" y="138487"/>
                </a:cubicBezTo>
                <a:cubicBezTo>
                  <a:pt x="253890" y="146056"/>
                  <a:pt x="247754" y="152192"/>
                  <a:pt x="240185" y="152192"/>
                </a:cubicBezTo>
                <a:cubicBezTo>
                  <a:pt x="232616" y="152192"/>
                  <a:pt x="226480" y="146056"/>
                  <a:pt x="226480" y="138487"/>
                </a:cubicBezTo>
                <a:cubicBezTo>
                  <a:pt x="226480" y="130918"/>
                  <a:pt x="232616" y="124782"/>
                  <a:pt x="240185" y="124782"/>
                </a:cubicBezTo>
                <a:close/>
                <a:moveTo>
                  <a:pt x="275889" y="72129"/>
                </a:moveTo>
                <a:cubicBezTo>
                  <a:pt x="287242" y="72129"/>
                  <a:pt x="296446" y="81171"/>
                  <a:pt x="296446" y="92325"/>
                </a:cubicBezTo>
                <a:cubicBezTo>
                  <a:pt x="296446" y="103479"/>
                  <a:pt x="287242" y="112521"/>
                  <a:pt x="275889" y="112521"/>
                </a:cubicBezTo>
                <a:cubicBezTo>
                  <a:pt x="264536" y="112521"/>
                  <a:pt x="255332" y="103479"/>
                  <a:pt x="255332" y="92325"/>
                </a:cubicBezTo>
                <a:cubicBezTo>
                  <a:pt x="255332" y="81171"/>
                  <a:pt x="264536" y="72129"/>
                  <a:pt x="275889" y="72129"/>
                </a:cubicBezTo>
                <a:close/>
                <a:moveTo>
                  <a:pt x="143896" y="0"/>
                </a:moveTo>
                <a:cubicBezTo>
                  <a:pt x="183931" y="0"/>
                  <a:pt x="216385" y="37783"/>
                  <a:pt x="216385" y="84390"/>
                </a:cubicBezTo>
                <a:cubicBezTo>
                  <a:pt x="216385" y="130997"/>
                  <a:pt x="183931" y="168780"/>
                  <a:pt x="143896" y="168780"/>
                </a:cubicBezTo>
                <a:cubicBezTo>
                  <a:pt x="103861" y="168780"/>
                  <a:pt x="71407" y="130997"/>
                  <a:pt x="71407" y="84390"/>
                </a:cubicBezTo>
                <a:cubicBezTo>
                  <a:pt x="71407" y="37783"/>
                  <a:pt x="103861" y="0"/>
                  <a:pt x="14389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752374" y="3748688"/>
            <a:ext cx="2813614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时尚中黑简体" panose="01010104010101010101" pitchFamily="2" charset="-122"/>
              </a:rPr>
              <a:t>At least 8 different types of tuberous organs in different species, but fall into 2 main categories</a:t>
            </a:r>
            <a:endParaRPr lang="en-US" altLang="zh-CN" sz="1400" dirty="0">
              <a:solidFill>
                <a:srgbClr val="58595B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52373" y="3408075"/>
            <a:ext cx="3099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</a:t>
            </a:r>
          </a:p>
          <a:p>
            <a:endParaRPr lang="zh-CN" altLang="en-US" dirty="0">
              <a:solidFill>
                <a:srgbClr val="58595B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 rot="16200000" flipH="1">
            <a:off x="4641743" y="3792885"/>
            <a:ext cx="4634994" cy="875073"/>
          </a:xfrm>
          <a:custGeom>
            <a:avLst/>
            <a:gdLst>
              <a:gd name="connsiteX0" fmla="*/ 0 w 4634994"/>
              <a:gd name="connsiteY0" fmla="*/ 875071 h 875073"/>
              <a:gd name="connsiteX1" fmla="*/ 1345 w 4634994"/>
              <a:gd name="connsiteY1" fmla="*/ 861730 h 875073"/>
              <a:gd name="connsiteX2" fmla="*/ 582482 w 4634994"/>
              <a:gd name="connsiteY2" fmla="*/ 388090 h 875073"/>
              <a:gd name="connsiteX3" fmla="*/ 1592916 w 4634994"/>
              <a:gd name="connsiteY3" fmla="*/ 388090 h 875073"/>
              <a:gd name="connsiteX4" fmla="*/ 1983493 w 4634994"/>
              <a:gd name="connsiteY4" fmla="*/ 0 h 875073"/>
              <a:gd name="connsiteX5" fmla="*/ 2374069 w 4634994"/>
              <a:gd name="connsiteY5" fmla="*/ 388090 h 875073"/>
              <a:gd name="connsiteX6" fmla="*/ 4052512 w 4634994"/>
              <a:gd name="connsiteY6" fmla="*/ 388090 h 875073"/>
              <a:gd name="connsiteX7" fmla="*/ 4633649 w 4634994"/>
              <a:gd name="connsiteY7" fmla="*/ 861730 h 875073"/>
              <a:gd name="connsiteX8" fmla="*/ 4634994 w 4634994"/>
              <a:gd name="connsiteY8" fmla="*/ 875073 h 875073"/>
              <a:gd name="connsiteX9" fmla="*/ 4608449 w 4634994"/>
              <a:gd name="connsiteY9" fmla="*/ 842900 h 875073"/>
              <a:gd name="connsiteX10" fmla="*/ 4155844 w 4634994"/>
              <a:gd name="connsiteY10" fmla="*/ 655425 h 875073"/>
              <a:gd name="connsiteX11" fmla="*/ 479149 w 4634994"/>
              <a:gd name="connsiteY11" fmla="*/ 655425 h 875073"/>
              <a:gd name="connsiteX12" fmla="*/ 26544 w 4634994"/>
              <a:gd name="connsiteY12" fmla="*/ 842900 h 87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4994" h="875073">
                <a:moveTo>
                  <a:pt x="0" y="875071"/>
                </a:moveTo>
                <a:lnTo>
                  <a:pt x="1345" y="861730"/>
                </a:lnTo>
                <a:cubicBezTo>
                  <a:pt x="56658" y="591424"/>
                  <a:pt x="295824" y="388090"/>
                  <a:pt x="582482" y="388090"/>
                </a:cubicBezTo>
                <a:lnTo>
                  <a:pt x="1592916" y="388090"/>
                </a:lnTo>
                <a:lnTo>
                  <a:pt x="1983493" y="0"/>
                </a:lnTo>
                <a:lnTo>
                  <a:pt x="2374069" y="388090"/>
                </a:lnTo>
                <a:lnTo>
                  <a:pt x="4052512" y="388090"/>
                </a:lnTo>
                <a:cubicBezTo>
                  <a:pt x="4339170" y="388090"/>
                  <a:pt x="4578336" y="591424"/>
                  <a:pt x="4633649" y="861730"/>
                </a:cubicBezTo>
                <a:lnTo>
                  <a:pt x="4634994" y="875073"/>
                </a:lnTo>
                <a:lnTo>
                  <a:pt x="4608449" y="842900"/>
                </a:lnTo>
                <a:cubicBezTo>
                  <a:pt x="4492617" y="727068"/>
                  <a:pt x="4332597" y="655425"/>
                  <a:pt x="4155844" y="655425"/>
                </a:cubicBezTo>
                <a:lnTo>
                  <a:pt x="479149" y="655425"/>
                </a:lnTo>
                <a:cubicBezTo>
                  <a:pt x="302396" y="655425"/>
                  <a:pt x="142376" y="727068"/>
                  <a:pt x="26544" y="842900"/>
                </a:cubicBezTo>
                <a:close/>
              </a:path>
            </a:pathLst>
          </a:cu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787456" y="2253537"/>
            <a:ext cx="39168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时尚中黑简体" panose="01010104010101010101" pitchFamily="2" charset="-122"/>
              </a:rPr>
              <a:t>Encode timing of the EOD</a:t>
            </a:r>
            <a:endParaRPr lang="en-US" altLang="zh-CN" dirty="0">
              <a:solidFill>
                <a:srgbClr val="58595B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787456" y="5560973"/>
            <a:ext cx="39168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时尚中黑简体" panose="01010104010101010101" pitchFamily="2" charset="-122"/>
              </a:rPr>
              <a:t>Encode stimulus amplitude</a:t>
            </a:r>
            <a:endParaRPr lang="en-US" altLang="zh-CN" dirty="0">
              <a:solidFill>
                <a:srgbClr val="58595B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3"/>
          <a:srcRect l="12533" t="11880" r="13667" b="11880"/>
          <a:stretch>
            <a:fillRect/>
          </a:stretch>
        </p:blipFill>
        <p:spPr>
          <a:xfrm>
            <a:off x="10974070" y="509270"/>
            <a:ext cx="1217930" cy="12458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90C215D-AA0E-1632-BEBC-0627DCB14526}"/>
              </a:ext>
            </a:extLst>
          </p:cNvPr>
          <p:cNvSpPr txBox="1"/>
          <p:nvPr/>
        </p:nvSpPr>
        <p:spPr>
          <a:xfrm>
            <a:off x="1643416" y="678199"/>
            <a:ext cx="486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</a:t>
            </a:r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15334" y="509276"/>
            <a:ext cx="12192001" cy="0"/>
          </a:xfrm>
          <a:prstGeom prst="line">
            <a:avLst/>
          </a:prstGeom>
          <a:ln w="31750">
            <a:solidFill>
              <a:srgbClr val="793E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/>
          <a:srcRect l="3850" t="84680" r="32072" b="10267"/>
          <a:stretch>
            <a:fillRect/>
          </a:stretch>
        </p:blipFill>
        <p:spPr>
          <a:xfrm>
            <a:off x="820" y="-16164"/>
            <a:ext cx="12206515" cy="485334"/>
          </a:xfrm>
          <a:prstGeom prst="rect">
            <a:avLst/>
          </a:prstGeom>
        </p:spPr>
      </p:pic>
      <p:sp>
        <p:nvSpPr>
          <p:cNvPr id="56" name="泪滴形 55"/>
          <p:cNvSpPr/>
          <p:nvPr/>
        </p:nvSpPr>
        <p:spPr>
          <a:xfrm rot="18900000">
            <a:off x="432503" y="335831"/>
            <a:ext cx="1246203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泪滴形 56"/>
          <p:cNvSpPr/>
          <p:nvPr/>
        </p:nvSpPr>
        <p:spPr>
          <a:xfrm rot="18900000">
            <a:off x="546179" y="457400"/>
            <a:ext cx="998806" cy="998806"/>
          </a:xfrm>
          <a:prstGeom prst="teardrop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834494" y="636369"/>
            <a:ext cx="396792" cy="614761"/>
            <a:chOff x="8875713" y="962025"/>
            <a:chExt cx="1416050" cy="2193926"/>
          </a:xfrm>
          <a:solidFill>
            <a:schemeClr val="bg1"/>
          </a:solidFill>
        </p:grpSpPr>
        <p:sp>
          <p:nvSpPr>
            <p:cNvPr id="60" name="Freeform 15"/>
            <p:cNvSpPr/>
            <p:nvPr/>
          </p:nvSpPr>
          <p:spPr bwMode="auto">
            <a:xfrm>
              <a:off x="9294813" y="2566988"/>
              <a:ext cx="592138" cy="588963"/>
            </a:xfrm>
            <a:custGeom>
              <a:avLst/>
              <a:gdLst>
                <a:gd name="T0" fmla="*/ 0 w 373"/>
                <a:gd name="T1" fmla="*/ 284 h 371"/>
                <a:gd name="T2" fmla="*/ 0 w 373"/>
                <a:gd name="T3" fmla="*/ 284 h 371"/>
                <a:gd name="T4" fmla="*/ 0 w 373"/>
                <a:gd name="T5" fmla="*/ 302 h 371"/>
                <a:gd name="T6" fmla="*/ 6 w 373"/>
                <a:gd name="T7" fmla="*/ 319 h 371"/>
                <a:gd name="T8" fmla="*/ 12 w 373"/>
                <a:gd name="T9" fmla="*/ 333 h 371"/>
                <a:gd name="T10" fmla="*/ 22 w 373"/>
                <a:gd name="T11" fmla="*/ 345 h 371"/>
                <a:gd name="T12" fmla="*/ 36 w 373"/>
                <a:gd name="T13" fmla="*/ 355 h 371"/>
                <a:gd name="T14" fmla="*/ 49 w 373"/>
                <a:gd name="T15" fmla="*/ 363 h 371"/>
                <a:gd name="T16" fmla="*/ 65 w 373"/>
                <a:gd name="T17" fmla="*/ 369 h 371"/>
                <a:gd name="T18" fmla="*/ 81 w 373"/>
                <a:gd name="T19" fmla="*/ 371 h 371"/>
                <a:gd name="T20" fmla="*/ 81 w 373"/>
                <a:gd name="T21" fmla="*/ 371 h 371"/>
                <a:gd name="T22" fmla="*/ 290 w 373"/>
                <a:gd name="T23" fmla="*/ 371 h 371"/>
                <a:gd name="T24" fmla="*/ 290 w 373"/>
                <a:gd name="T25" fmla="*/ 371 h 371"/>
                <a:gd name="T26" fmla="*/ 290 w 373"/>
                <a:gd name="T27" fmla="*/ 371 h 371"/>
                <a:gd name="T28" fmla="*/ 306 w 373"/>
                <a:gd name="T29" fmla="*/ 369 h 371"/>
                <a:gd name="T30" fmla="*/ 322 w 373"/>
                <a:gd name="T31" fmla="*/ 363 h 371"/>
                <a:gd name="T32" fmla="*/ 336 w 373"/>
                <a:gd name="T33" fmla="*/ 355 h 371"/>
                <a:gd name="T34" fmla="*/ 349 w 373"/>
                <a:gd name="T35" fmla="*/ 345 h 371"/>
                <a:gd name="T36" fmla="*/ 359 w 373"/>
                <a:gd name="T37" fmla="*/ 333 h 371"/>
                <a:gd name="T38" fmla="*/ 367 w 373"/>
                <a:gd name="T39" fmla="*/ 319 h 371"/>
                <a:gd name="T40" fmla="*/ 371 w 373"/>
                <a:gd name="T41" fmla="*/ 302 h 371"/>
                <a:gd name="T42" fmla="*/ 373 w 373"/>
                <a:gd name="T43" fmla="*/ 284 h 371"/>
                <a:gd name="T44" fmla="*/ 373 w 373"/>
                <a:gd name="T45" fmla="*/ 0 h 371"/>
                <a:gd name="T46" fmla="*/ 0 w 373"/>
                <a:gd name="T47" fmla="*/ 0 h 371"/>
                <a:gd name="T48" fmla="*/ 0 w 373"/>
                <a:gd name="T49" fmla="*/ 2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3" h="371">
                  <a:moveTo>
                    <a:pt x="0" y="284"/>
                  </a:moveTo>
                  <a:lnTo>
                    <a:pt x="0" y="284"/>
                  </a:lnTo>
                  <a:lnTo>
                    <a:pt x="0" y="302"/>
                  </a:lnTo>
                  <a:lnTo>
                    <a:pt x="6" y="319"/>
                  </a:lnTo>
                  <a:lnTo>
                    <a:pt x="12" y="333"/>
                  </a:lnTo>
                  <a:lnTo>
                    <a:pt x="22" y="345"/>
                  </a:lnTo>
                  <a:lnTo>
                    <a:pt x="36" y="355"/>
                  </a:lnTo>
                  <a:lnTo>
                    <a:pt x="49" y="363"/>
                  </a:lnTo>
                  <a:lnTo>
                    <a:pt x="65" y="369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306" y="369"/>
                  </a:lnTo>
                  <a:lnTo>
                    <a:pt x="322" y="363"/>
                  </a:lnTo>
                  <a:lnTo>
                    <a:pt x="336" y="355"/>
                  </a:lnTo>
                  <a:lnTo>
                    <a:pt x="349" y="345"/>
                  </a:lnTo>
                  <a:lnTo>
                    <a:pt x="359" y="333"/>
                  </a:lnTo>
                  <a:lnTo>
                    <a:pt x="367" y="319"/>
                  </a:lnTo>
                  <a:lnTo>
                    <a:pt x="371" y="302"/>
                  </a:lnTo>
                  <a:lnTo>
                    <a:pt x="373" y="28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8875713" y="962025"/>
              <a:ext cx="1416050" cy="1547813"/>
            </a:xfrm>
            <a:custGeom>
              <a:avLst/>
              <a:gdLst>
                <a:gd name="T0" fmla="*/ 479 w 892"/>
                <a:gd name="T1" fmla="*/ 557 h 975"/>
                <a:gd name="T2" fmla="*/ 499 w 892"/>
                <a:gd name="T3" fmla="*/ 606 h 975"/>
                <a:gd name="T4" fmla="*/ 495 w 892"/>
                <a:gd name="T5" fmla="*/ 675 h 975"/>
                <a:gd name="T6" fmla="*/ 465 w 892"/>
                <a:gd name="T7" fmla="*/ 723 h 975"/>
                <a:gd name="T8" fmla="*/ 436 w 892"/>
                <a:gd name="T9" fmla="*/ 727 h 975"/>
                <a:gd name="T10" fmla="*/ 400 w 892"/>
                <a:gd name="T11" fmla="*/ 689 h 975"/>
                <a:gd name="T12" fmla="*/ 390 w 892"/>
                <a:gd name="T13" fmla="*/ 626 h 975"/>
                <a:gd name="T14" fmla="*/ 418 w 892"/>
                <a:gd name="T15" fmla="*/ 555 h 975"/>
                <a:gd name="T16" fmla="*/ 390 w 892"/>
                <a:gd name="T17" fmla="*/ 555 h 975"/>
                <a:gd name="T18" fmla="*/ 343 w 892"/>
                <a:gd name="T19" fmla="*/ 583 h 975"/>
                <a:gd name="T20" fmla="*/ 329 w 892"/>
                <a:gd name="T21" fmla="*/ 975 h 975"/>
                <a:gd name="T22" fmla="*/ 564 w 892"/>
                <a:gd name="T23" fmla="*/ 600 h 975"/>
                <a:gd name="T24" fmla="*/ 529 w 892"/>
                <a:gd name="T25" fmla="*/ 557 h 975"/>
                <a:gd name="T26" fmla="*/ 892 w 892"/>
                <a:gd name="T27" fmla="*/ 446 h 975"/>
                <a:gd name="T28" fmla="*/ 872 w 892"/>
                <a:gd name="T29" fmla="*/ 312 h 975"/>
                <a:gd name="T30" fmla="*/ 791 w 892"/>
                <a:gd name="T31" fmla="*/ 162 h 975"/>
                <a:gd name="T32" fmla="*/ 659 w 892"/>
                <a:gd name="T33" fmla="*/ 54 h 975"/>
                <a:gd name="T34" fmla="*/ 491 w 892"/>
                <a:gd name="T35" fmla="*/ 2 h 975"/>
                <a:gd name="T36" fmla="*/ 357 w 892"/>
                <a:gd name="T37" fmla="*/ 10 h 975"/>
                <a:gd name="T38" fmla="*/ 197 w 892"/>
                <a:gd name="T39" fmla="*/ 77 h 975"/>
                <a:gd name="T40" fmla="*/ 77 w 892"/>
                <a:gd name="T41" fmla="*/ 196 h 975"/>
                <a:gd name="T42" fmla="*/ 10 w 892"/>
                <a:gd name="T43" fmla="*/ 354 h 975"/>
                <a:gd name="T44" fmla="*/ 2 w 892"/>
                <a:gd name="T45" fmla="*/ 466 h 975"/>
                <a:gd name="T46" fmla="*/ 2 w 892"/>
                <a:gd name="T47" fmla="*/ 521 h 975"/>
                <a:gd name="T48" fmla="*/ 45 w 892"/>
                <a:gd name="T49" fmla="*/ 646 h 975"/>
                <a:gd name="T50" fmla="*/ 128 w 892"/>
                <a:gd name="T51" fmla="*/ 770 h 975"/>
                <a:gd name="T52" fmla="*/ 201 w 892"/>
                <a:gd name="T53" fmla="*/ 845 h 975"/>
                <a:gd name="T54" fmla="*/ 242 w 892"/>
                <a:gd name="T55" fmla="*/ 916 h 975"/>
                <a:gd name="T56" fmla="*/ 252 w 892"/>
                <a:gd name="T57" fmla="*/ 975 h 975"/>
                <a:gd name="T58" fmla="*/ 294 w 892"/>
                <a:gd name="T59" fmla="*/ 614 h 975"/>
                <a:gd name="T60" fmla="*/ 315 w 892"/>
                <a:gd name="T61" fmla="*/ 561 h 975"/>
                <a:gd name="T62" fmla="*/ 384 w 892"/>
                <a:gd name="T63" fmla="*/ 519 h 975"/>
                <a:gd name="T64" fmla="*/ 428 w 892"/>
                <a:gd name="T65" fmla="*/ 521 h 975"/>
                <a:gd name="T66" fmla="*/ 463 w 892"/>
                <a:gd name="T67" fmla="*/ 525 h 975"/>
                <a:gd name="T68" fmla="*/ 505 w 892"/>
                <a:gd name="T69" fmla="*/ 517 h 975"/>
                <a:gd name="T70" fmla="*/ 572 w 892"/>
                <a:gd name="T71" fmla="*/ 541 h 975"/>
                <a:gd name="T72" fmla="*/ 602 w 892"/>
                <a:gd name="T73" fmla="*/ 620 h 975"/>
                <a:gd name="T74" fmla="*/ 641 w 892"/>
                <a:gd name="T75" fmla="*/ 975 h 975"/>
                <a:gd name="T76" fmla="*/ 659 w 892"/>
                <a:gd name="T77" fmla="*/ 898 h 975"/>
                <a:gd name="T78" fmla="*/ 704 w 892"/>
                <a:gd name="T79" fmla="*/ 831 h 975"/>
                <a:gd name="T80" fmla="*/ 799 w 892"/>
                <a:gd name="T81" fmla="*/ 725 h 975"/>
                <a:gd name="T82" fmla="*/ 862 w 892"/>
                <a:gd name="T83" fmla="*/ 616 h 975"/>
                <a:gd name="T84" fmla="*/ 892 w 892"/>
                <a:gd name="T85" fmla="*/ 488 h 975"/>
                <a:gd name="T86" fmla="*/ 892 w 892"/>
                <a:gd name="T87" fmla="*/ 446 h 975"/>
                <a:gd name="T88" fmla="*/ 463 w 892"/>
                <a:gd name="T89" fmla="*/ 610 h 975"/>
                <a:gd name="T90" fmla="*/ 448 w 892"/>
                <a:gd name="T91" fmla="*/ 575 h 975"/>
                <a:gd name="T92" fmla="*/ 426 w 892"/>
                <a:gd name="T93" fmla="*/ 626 h 975"/>
                <a:gd name="T94" fmla="*/ 434 w 892"/>
                <a:gd name="T95" fmla="*/ 677 h 975"/>
                <a:gd name="T96" fmla="*/ 448 w 892"/>
                <a:gd name="T97" fmla="*/ 689 h 975"/>
                <a:gd name="T98" fmla="*/ 463 w 892"/>
                <a:gd name="T99" fmla="*/ 64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975">
                  <a:moveTo>
                    <a:pt x="505" y="553"/>
                  </a:moveTo>
                  <a:lnTo>
                    <a:pt x="505" y="553"/>
                  </a:lnTo>
                  <a:lnTo>
                    <a:pt x="493" y="553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9" y="571"/>
                  </a:lnTo>
                  <a:lnTo>
                    <a:pt x="495" y="588"/>
                  </a:lnTo>
                  <a:lnTo>
                    <a:pt x="499" y="606"/>
                  </a:lnTo>
                  <a:lnTo>
                    <a:pt x="499" y="626"/>
                  </a:lnTo>
                  <a:lnTo>
                    <a:pt x="499" y="626"/>
                  </a:lnTo>
                  <a:lnTo>
                    <a:pt x="499" y="652"/>
                  </a:lnTo>
                  <a:lnTo>
                    <a:pt x="495" y="675"/>
                  </a:lnTo>
                  <a:lnTo>
                    <a:pt x="489" y="691"/>
                  </a:lnTo>
                  <a:lnTo>
                    <a:pt x="481" y="705"/>
                  </a:lnTo>
                  <a:lnTo>
                    <a:pt x="473" y="715"/>
                  </a:lnTo>
                  <a:lnTo>
                    <a:pt x="465" y="723"/>
                  </a:lnTo>
                  <a:lnTo>
                    <a:pt x="454" y="727"/>
                  </a:lnTo>
                  <a:lnTo>
                    <a:pt x="446" y="729"/>
                  </a:lnTo>
                  <a:lnTo>
                    <a:pt x="446" y="729"/>
                  </a:lnTo>
                  <a:lnTo>
                    <a:pt x="436" y="727"/>
                  </a:lnTo>
                  <a:lnTo>
                    <a:pt x="426" y="723"/>
                  </a:lnTo>
                  <a:lnTo>
                    <a:pt x="416" y="715"/>
                  </a:lnTo>
                  <a:lnTo>
                    <a:pt x="408" y="703"/>
                  </a:lnTo>
                  <a:lnTo>
                    <a:pt x="400" y="689"/>
                  </a:lnTo>
                  <a:lnTo>
                    <a:pt x="396" y="673"/>
                  </a:lnTo>
                  <a:lnTo>
                    <a:pt x="392" y="650"/>
                  </a:lnTo>
                  <a:lnTo>
                    <a:pt x="390" y="626"/>
                  </a:lnTo>
                  <a:lnTo>
                    <a:pt x="390" y="626"/>
                  </a:lnTo>
                  <a:lnTo>
                    <a:pt x="392" y="606"/>
                  </a:lnTo>
                  <a:lnTo>
                    <a:pt x="398" y="588"/>
                  </a:lnTo>
                  <a:lnTo>
                    <a:pt x="406" y="569"/>
                  </a:lnTo>
                  <a:lnTo>
                    <a:pt x="418" y="555"/>
                  </a:lnTo>
                  <a:lnTo>
                    <a:pt x="418" y="555"/>
                  </a:lnTo>
                  <a:lnTo>
                    <a:pt x="402" y="553"/>
                  </a:lnTo>
                  <a:lnTo>
                    <a:pt x="402" y="553"/>
                  </a:lnTo>
                  <a:lnTo>
                    <a:pt x="390" y="555"/>
                  </a:lnTo>
                  <a:lnTo>
                    <a:pt x="375" y="559"/>
                  </a:lnTo>
                  <a:lnTo>
                    <a:pt x="363" y="565"/>
                  </a:lnTo>
                  <a:lnTo>
                    <a:pt x="353" y="573"/>
                  </a:lnTo>
                  <a:lnTo>
                    <a:pt x="343" y="583"/>
                  </a:lnTo>
                  <a:lnTo>
                    <a:pt x="337" y="596"/>
                  </a:lnTo>
                  <a:lnTo>
                    <a:pt x="331" y="610"/>
                  </a:lnTo>
                  <a:lnTo>
                    <a:pt x="329" y="626"/>
                  </a:lnTo>
                  <a:lnTo>
                    <a:pt x="329" y="975"/>
                  </a:lnTo>
                  <a:lnTo>
                    <a:pt x="566" y="975"/>
                  </a:lnTo>
                  <a:lnTo>
                    <a:pt x="566" y="620"/>
                  </a:lnTo>
                  <a:lnTo>
                    <a:pt x="566" y="620"/>
                  </a:lnTo>
                  <a:lnTo>
                    <a:pt x="564" y="600"/>
                  </a:lnTo>
                  <a:lnTo>
                    <a:pt x="558" y="583"/>
                  </a:lnTo>
                  <a:lnTo>
                    <a:pt x="550" y="571"/>
                  </a:lnTo>
                  <a:lnTo>
                    <a:pt x="542" y="563"/>
                  </a:lnTo>
                  <a:lnTo>
                    <a:pt x="529" y="557"/>
                  </a:lnTo>
                  <a:lnTo>
                    <a:pt x="521" y="555"/>
                  </a:lnTo>
                  <a:lnTo>
                    <a:pt x="505" y="553"/>
                  </a:lnTo>
                  <a:lnTo>
                    <a:pt x="505" y="553"/>
                  </a:lnTo>
                  <a:close/>
                  <a:moveTo>
                    <a:pt x="892" y="446"/>
                  </a:moveTo>
                  <a:lnTo>
                    <a:pt x="892" y="446"/>
                  </a:lnTo>
                  <a:lnTo>
                    <a:pt x="890" y="399"/>
                  </a:lnTo>
                  <a:lnTo>
                    <a:pt x="882" y="354"/>
                  </a:lnTo>
                  <a:lnTo>
                    <a:pt x="872" y="312"/>
                  </a:lnTo>
                  <a:lnTo>
                    <a:pt x="856" y="271"/>
                  </a:lnTo>
                  <a:lnTo>
                    <a:pt x="838" y="233"/>
                  </a:lnTo>
                  <a:lnTo>
                    <a:pt x="815" y="196"/>
                  </a:lnTo>
                  <a:lnTo>
                    <a:pt x="791" y="162"/>
                  </a:lnTo>
                  <a:lnTo>
                    <a:pt x="761" y="129"/>
                  </a:lnTo>
                  <a:lnTo>
                    <a:pt x="730" y="101"/>
                  </a:lnTo>
                  <a:lnTo>
                    <a:pt x="696" y="77"/>
                  </a:lnTo>
                  <a:lnTo>
                    <a:pt x="659" y="54"/>
                  </a:lnTo>
                  <a:lnTo>
                    <a:pt x="621" y="34"/>
                  </a:lnTo>
                  <a:lnTo>
                    <a:pt x="578" y="20"/>
                  </a:lnTo>
                  <a:lnTo>
                    <a:pt x="536" y="10"/>
                  </a:lnTo>
                  <a:lnTo>
                    <a:pt x="491" y="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02" y="2"/>
                  </a:lnTo>
                  <a:lnTo>
                    <a:pt x="357" y="10"/>
                  </a:lnTo>
                  <a:lnTo>
                    <a:pt x="315" y="20"/>
                  </a:lnTo>
                  <a:lnTo>
                    <a:pt x="272" y="34"/>
                  </a:lnTo>
                  <a:lnTo>
                    <a:pt x="233" y="54"/>
                  </a:lnTo>
                  <a:lnTo>
                    <a:pt x="197" y="77"/>
                  </a:lnTo>
                  <a:lnTo>
                    <a:pt x="163" y="101"/>
                  </a:lnTo>
                  <a:lnTo>
                    <a:pt x="132" y="129"/>
                  </a:lnTo>
                  <a:lnTo>
                    <a:pt x="102" y="162"/>
                  </a:lnTo>
                  <a:lnTo>
                    <a:pt x="77" y="196"/>
                  </a:lnTo>
                  <a:lnTo>
                    <a:pt x="55" y="233"/>
                  </a:lnTo>
                  <a:lnTo>
                    <a:pt x="37" y="271"/>
                  </a:lnTo>
                  <a:lnTo>
                    <a:pt x="21" y="312"/>
                  </a:lnTo>
                  <a:lnTo>
                    <a:pt x="10" y="354"/>
                  </a:lnTo>
                  <a:lnTo>
                    <a:pt x="2" y="399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66"/>
                  </a:lnTo>
                  <a:lnTo>
                    <a:pt x="2" y="466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2" y="521"/>
                  </a:lnTo>
                  <a:lnTo>
                    <a:pt x="8" y="553"/>
                  </a:lnTo>
                  <a:lnTo>
                    <a:pt x="19" y="585"/>
                  </a:lnTo>
                  <a:lnTo>
                    <a:pt x="31" y="616"/>
                  </a:lnTo>
                  <a:lnTo>
                    <a:pt x="45" y="646"/>
                  </a:lnTo>
                  <a:lnTo>
                    <a:pt x="61" y="675"/>
                  </a:lnTo>
                  <a:lnTo>
                    <a:pt x="77" y="701"/>
                  </a:lnTo>
                  <a:lnTo>
                    <a:pt x="94" y="725"/>
                  </a:lnTo>
                  <a:lnTo>
                    <a:pt x="128" y="770"/>
                  </a:lnTo>
                  <a:lnTo>
                    <a:pt x="158" y="802"/>
                  </a:lnTo>
                  <a:lnTo>
                    <a:pt x="189" y="831"/>
                  </a:lnTo>
                  <a:lnTo>
                    <a:pt x="189" y="831"/>
                  </a:lnTo>
                  <a:lnTo>
                    <a:pt x="201" y="845"/>
                  </a:lnTo>
                  <a:lnTo>
                    <a:pt x="213" y="861"/>
                  </a:lnTo>
                  <a:lnTo>
                    <a:pt x="223" y="877"/>
                  </a:lnTo>
                  <a:lnTo>
                    <a:pt x="233" y="898"/>
                  </a:lnTo>
                  <a:lnTo>
                    <a:pt x="242" y="916"/>
                  </a:lnTo>
                  <a:lnTo>
                    <a:pt x="248" y="936"/>
                  </a:lnTo>
                  <a:lnTo>
                    <a:pt x="252" y="957"/>
                  </a:lnTo>
                  <a:lnTo>
                    <a:pt x="252" y="975"/>
                  </a:lnTo>
                  <a:lnTo>
                    <a:pt x="252" y="975"/>
                  </a:lnTo>
                  <a:lnTo>
                    <a:pt x="294" y="97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4" y="614"/>
                  </a:lnTo>
                  <a:lnTo>
                    <a:pt x="296" y="602"/>
                  </a:lnTo>
                  <a:lnTo>
                    <a:pt x="298" y="592"/>
                  </a:lnTo>
                  <a:lnTo>
                    <a:pt x="302" y="579"/>
                  </a:lnTo>
                  <a:lnTo>
                    <a:pt x="315" y="561"/>
                  </a:lnTo>
                  <a:lnTo>
                    <a:pt x="329" y="545"/>
                  </a:lnTo>
                  <a:lnTo>
                    <a:pt x="345" y="533"/>
                  </a:lnTo>
                  <a:lnTo>
                    <a:pt x="363" y="525"/>
                  </a:lnTo>
                  <a:lnTo>
                    <a:pt x="384" y="519"/>
                  </a:lnTo>
                  <a:lnTo>
                    <a:pt x="402" y="517"/>
                  </a:lnTo>
                  <a:lnTo>
                    <a:pt x="402" y="517"/>
                  </a:lnTo>
                  <a:lnTo>
                    <a:pt x="416" y="519"/>
                  </a:lnTo>
                  <a:lnTo>
                    <a:pt x="428" y="521"/>
                  </a:lnTo>
                  <a:lnTo>
                    <a:pt x="440" y="525"/>
                  </a:lnTo>
                  <a:lnTo>
                    <a:pt x="450" y="529"/>
                  </a:lnTo>
                  <a:lnTo>
                    <a:pt x="450" y="529"/>
                  </a:lnTo>
                  <a:lnTo>
                    <a:pt x="463" y="525"/>
                  </a:lnTo>
                  <a:lnTo>
                    <a:pt x="477" y="519"/>
                  </a:lnTo>
                  <a:lnTo>
                    <a:pt x="491" y="517"/>
                  </a:lnTo>
                  <a:lnTo>
                    <a:pt x="505" y="517"/>
                  </a:lnTo>
                  <a:lnTo>
                    <a:pt x="505" y="517"/>
                  </a:lnTo>
                  <a:lnTo>
                    <a:pt x="523" y="517"/>
                  </a:lnTo>
                  <a:lnTo>
                    <a:pt x="540" y="523"/>
                  </a:lnTo>
                  <a:lnTo>
                    <a:pt x="558" y="531"/>
                  </a:lnTo>
                  <a:lnTo>
                    <a:pt x="572" y="541"/>
                  </a:lnTo>
                  <a:lnTo>
                    <a:pt x="584" y="555"/>
                  </a:lnTo>
                  <a:lnTo>
                    <a:pt x="594" y="573"/>
                  </a:lnTo>
                  <a:lnTo>
                    <a:pt x="600" y="596"/>
                  </a:lnTo>
                  <a:lnTo>
                    <a:pt x="602" y="620"/>
                  </a:lnTo>
                  <a:lnTo>
                    <a:pt x="602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57"/>
                  </a:lnTo>
                  <a:lnTo>
                    <a:pt x="645" y="936"/>
                  </a:lnTo>
                  <a:lnTo>
                    <a:pt x="651" y="916"/>
                  </a:lnTo>
                  <a:lnTo>
                    <a:pt x="659" y="898"/>
                  </a:lnTo>
                  <a:lnTo>
                    <a:pt x="669" y="877"/>
                  </a:lnTo>
                  <a:lnTo>
                    <a:pt x="680" y="861"/>
                  </a:lnTo>
                  <a:lnTo>
                    <a:pt x="692" y="845"/>
                  </a:lnTo>
                  <a:lnTo>
                    <a:pt x="704" y="831"/>
                  </a:lnTo>
                  <a:lnTo>
                    <a:pt x="704" y="831"/>
                  </a:lnTo>
                  <a:lnTo>
                    <a:pt x="734" y="802"/>
                  </a:lnTo>
                  <a:lnTo>
                    <a:pt x="765" y="770"/>
                  </a:lnTo>
                  <a:lnTo>
                    <a:pt x="799" y="725"/>
                  </a:lnTo>
                  <a:lnTo>
                    <a:pt x="815" y="701"/>
                  </a:lnTo>
                  <a:lnTo>
                    <a:pt x="832" y="675"/>
                  </a:lnTo>
                  <a:lnTo>
                    <a:pt x="848" y="646"/>
                  </a:lnTo>
                  <a:lnTo>
                    <a:pt x="862" y="616"/>
                  </a:lnTo>
                  <a:lnTo>
                    <a:pt x="874" y="585"/>
                  </a:lnTo>
                  <a:lnTo>
                    <a:pt x="884" y="553"/>
                  </a:lnTo>
                  <a:lnTo>
                    <a:pt x="890" y="521"/>
                  </a:lnTo>
                  <a:lnTo>
                    <a:pt x="892" y="488"/>
                  </a:lnTo>
                  <a:lnTo>
                    <a:pt x="892" y="488"/>
                  </a:lnTo>
                  <a:lnTo>
                    <a:pt x="890" y="466"/>
                  </a:lnTo>
                  <a:lnTo>
                    <a:pt x="890" y="466"/>
                  </a:lnTo>
                  <a:lnTo>
                    <a:pt x="892" y="446"/>
                  </a:lnTo>
                  <a:lnTo>
                    <a:pt x="892" y="446"/>
                  </a:lnTo>
                  <a:close/>
                  <a:moveTo>
                    <a:pt x="463" y="626"/>
                  </a:moveTo>
                  <a:lnTo>
                    <a:pt x="463" y="626"/>
                  </a:lnTo>
                  <a:lnTo>
                    <a:pt x="463" y="610"/>
                  </a:lnTo>
                  <a:lnTo>
                    <a:pt x="459" y="596"/>
                  </a:lnTo>
                  <a:lnTo>
                    <a:pt x="454" y="585"/>
                  </a:lnTo>
                  <a:lnTo>
                    <a:pt x="448" y="575"/>
                  </a:lnTo>
                  <a:lnTo>
                    <a:pt x="448" y="575"/>
                  </a:lnTo>
                  <a:lnTo>
                    <a:pt x="440" y="585"/>
                  </a:lnTo>
                  <a:lnTo>
                    <a:pt x="432" y="598"/>
                  </a:lnTo>
                  <a:lnTo>
                    <a:pt x="428" y="612"/>
                  </a:lnTo>
                  <a:lnTo>
                    <a:pt x="426" y="626"/>
                  </a:lnTo>
                  <a:lnTo>
                    <a:pt x="426" y="626"/>
                  </a:lnTo>
                  <a:lnTo>
                    <a:pt x="428" y="642"/>
                  </a:lnTo>
                  <a:lnTo>
                    <a:pt x="428" y="656"/>
                  </a:lnTo>
                  <a:lnTo>
                    <a:pt x="434" y="677"/>
                  </a:lnTo>
                  <a:lnTo>
                    <a:pt x="440" y="689"/>
                  </a:lnTo>
                  <a:lnTo>
                    <a:pt x="446" y="693"/>
                  </a:lnTo>
                  <a:lnTo>
                    <a:pt x="446" y="693"/>
                  </a:lnTo>
                  <a:lnTo>
                    <a:pt x="448" y="689"/>
                  </a:lnTo>
                  <a:lnTo>
                    <a:pt x="454" y="679"/>
                  </a:lnTo>
                  <a:lnTo>
                    <a:pt x="459" y="669"/>
                  </a:lnTo>
                  <a:lnTo>
                    <a:pt x="461" y="658"/>
                  </a:lnTo>
                  <a:lnTo>
                    <a:pt x="463" y="644"/>
                  </a:lnTo>
                  <a:lnTo>
                    <a:pt x="463" y="626"/>
                  </a:lnTo>
                  <a:lnTo>
                    <a:pt x="463" y="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五边形 35"/>
          <p:cNvSpPr/>
          <p:nvPr/>
        </p:nvSpPr>
        <p:spPr>
          <a:xfrm>
            <a:off x="0" y="2040021"/>
            <a:ext cx="6557963" cy="4086225"/>
          </a:xfrm>
          <a:prstGeom prst="homePlate">
            <a:avLst>
              <a:gd name="adj" fmla="val 23022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6087523" y="2040017"/>
            <a:ext cx="6119812" cy="4086229"/>
          </a:xfrm>
          <a:custGeom>
            <a:avLst/>
            <a:gdLst>
              <a:gd name="connsiteX0" fmla="*/ 4824412 w 6119812"/>
              <a:gd name="connsiteY0" fmla="*/ 0 h 4086229"/>
              <a:gd name="connsiteX1" fmla="*/ 6119812 w 6119812"/>
              <a:gd name="connsiteY1" fmla="*/ 0 h 4086229"/>
              <a:gd name="connsiteX2" fmla="*/ 6119812 w 6119812"/>
              <a:gd name="connsiteY2" fmla="*/ 4086225 h 4086229"/>
              <a:gd name="connsiteX3" fmla="*/ 5295894 w 6119812"/>
              <a:gd name="connsiteY3" fmla="*/ 4086225 h 4086229"/>
              <a:gd name="connsiteX4" fmla="*/ 5295893 w 6119812"/>
              <a:gd name="connsiteY4" fmla="*/ 4086226 h 4086229"/>
              <a:gd name="connsiteX5" fmla="*/ 4052882 w 6119812"/>
              <a:gd name="connsiteY5" fmla="*/ 4086226 h 4086229"/>
              <a:gd name="connsiteX6" fmla="*/ 4052881 w 6119812"/>
              <a:gd name="connsiteY6" fmla="*/ 4086227 h 4086229"/>
              <a:gd name="connsiteX7" fmla="*/ 2624132 w 6119812"/>
              <a:gd name="connsiteY7" fmla="*/ 4086227 h 4086229"/>
              <a:gd name="connsiteX8" fmla="*/ 2624131 w 6119812"/>
              <a:gd name="connsiteY8" fmla="*/ 4086228 h 4086229"/>
              <a:gd name="connsiteX9" fmla="*/ 1528756 w 6119812"/>
              <a:gd name="connsiteY9" fmla="*/ 4086228 h 4086229"/>
              <a:gd name="connsiteX10" fmla="*/ 1528756 w 6119812"/>
              <a:gd name="connsiteY10" fmla="*/ 4086229 h 4086229"/>
              <a:gd name="connsiteX11" fmla="*/ 0 w 6119812"/>
              <a:gd name="connsiteY11" fmla="*/ 4086229 h 4086229"/>
              <a:gd name="connsiteX12" fmla="*/ 957269 w 6119812"/>
              <a:gd name="connsiteY12" fmla="*/ 2043117 h 4086229"/>
              <a:gd name="connsiteX13" fmla="*/ 0 w 6119812"/>
              <a:gd name="connsiteY13" fmla="*/ 4 h 4086229"/>
              <a:gd name="connsiteX14" fmla="*/ 1095375 w 6119812"/>
              <a:gd name="connsiteY14" fmla="*/ 4 h 4086229"/>
              <a:gd name="connsiteX15" fmla="*/ 1095375 w 6119812"/>
              <a:gd name="connsiteY15" fmla="*/ 3 h 4086229"/>
              <a:gd name="connsiteX16" fmla="*/ 2524125 w 6119812"/>
              <a:gd name="connsiteY16" fmla="*/ 3 h 4086229"/>
              <a:gd name="connsiteX17" fmla="*/ 2524125 w 6119812"/>
              <a:gd name="connsiteY17" fmla="*/ 2 h 4086229"/>
              <a:gd name="connsiteX18" fmla="*/ 3767138 w 6119812"/>
              <a:gd name="connsiteY18" fmla="*/ 2 h 4086229"/>
              <a:gd name="connsiteX19" fmla="*/ 3767137 w 6119812"/>
              <a:gd name="connsiteY19" fmla="*/ 1 h 4086229"/>
              <a:gd name="connsiteX20" fmla="*/ 4824413 w 6119812"/>
              <a:gd name="connsiteY20" fmla="*/ 1 h 4086229"/>
              <a:gd name="connsiteX21" fmla="*/ 4824412 w 6119812"/>
              <a:gd name="connsiteY21" fmla="*/ 0 h 408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9812" h="4086229">
                <a:moveTo>
                  <a:pt x="4824412" y="0"/>
                </a:moveTo>
                <a:lnTo>
                  <a:pt x="6119812" y="0"/>
                </a:lnTo>
                <a:lnTo>
                  <a:pt x="6119812" y="4086225"/>
                </a:lnTo>
                <a:lnTo>
                  <a:pt x="5295894" y="4086225"/>
                </a:lnTo>
                <a:lnTo>
                  <a:pt x="5295893" y="4086226"/>
                </a:lnTo>
                <a:lnTo>
                  <a:pt x="4052882" y="4086226"/>
                </a:lnTo>
                <a:lnTo>
                  <a:pt x="4052881" y="4086227"/>
                </a:lnTo>
                <a:lnTo>
                  <a:pt x="2624132" y="4086227"/>
                </a:lnTo>
                <a:lnTo>
                  <a:pt x="2624131" y="4086228"/>
                </a:lnTo>
                <a:lnTo>
                  <a:pt x="1528756" y="4086228"/>
                </a:lnTo>
                <a:lnTo>
                  <a:pt x="1528756" y="4086229"/>
                </a:lnTo>
                <a:lnTo>
                  <a:pt x="0" y="4086229"/>
                </a:lnTo>
                <a:lnTo>
                  <a:pt x="957269" y="2043117"/>
                </a:lnTo>
                <a:lnTo>
                  <a:pt x="0" y="4"/>
                </a:lnTo>
                <a:lnTo>
                  <a:pt x="1095375" y="4"/>
                </a:lnTo>
                <a:lnTo>
                  <a:pt x="1095375" y="3"/>
                </a:lnTo>
                <a:lnTo>
                  <a:pt x="2524125" y="3"/>
                </a:lnTo>
                <a:lnTo>
                  <a:pt x="2524125" y="2"/>
                </a:lnTo>
                <a:lnTo>
                  <a:pt x="3767138" y="2"/>
                </a:lnTo>
                <a:lnTo>
                  <a:pt x="3767137" y="1"/>
                </a:lnTo>
                <a:lnTo>
                  <a:pt x="4824413" y="1"/>
                </a:lnTo>
                <a:lnTo>
                  <a:pt x="482441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7700299" y="3149151"/>
            <a:ext cx="4247861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fish can detect objects moving into its electric field when those objects cause a change in the field and alter the fate of impulses received by the brain, such as when the fish encounters an object with different conductance than the surrounding water.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54666" y="2506319"/>
            <a:ext cx="408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</a:t>
            </a:r>
          </a:p>
          <a:p>
            <a:endParaRPr lang="zh-CN" altLang="en-US" sz="1600" dirty="0"/>
          </a:p>
        </p:txBody>
      </p:sp>
      <p:sp>
        <p:nvSpPr>
          <p:cNvPr id="53" name="任意多边形 52"/>
          <p:cNvSpPr/>
          <p:nvPr/>
        </p:nvSpPr>
        <p:spPr bwMode="auto">
          <a:xfrm>
            <a:off x="5261318" y="4831393"/>
            <a:ext cx="1927274" cy="1294853"/>
          </a:xfrm>
          <a:custGeom>
            <a:avLst/>
            <a:gdLst>
              <a:gd name="connsiteX0" fmla="*/ 66931 w 273050"/>
              <a:gd name="connsiteY0" fmla="*/ 168190 h 277624"/>
              <a:gd name="connsiteX1" fmla="*/ 149112 w 273050"/>
              <a:gd name="connsiteY1" fmla="*/ 210949 h 277624"/>
              <a:gd name="connsiteX2" fmla="*/ 264336 w 273050"/>
              <a:gd name="connsiteY2" fmla="*/ 210949 h 277624"/>
              <a:gd name="connsiteX3" fmla="*/ 273050 w 273050"/>
              <a:gd name="connsiteY3" fmla="*/ 202253 h 277624"/>
              <a:gd name="connsiteX4" fmla="*/ 273050 w 273050"/>
              <a:gd name="connsiteY4" fmla="*/ 247669 h 277624"/>
              <a:gd name="connsiteX5" fmla="*/ 204303 w 273050"/>
              <a:gd name="connsiteY5" fmla="*/ 277624 h 277624"/>
              <a:gd name="connsiteX6" fmla="*/ 125874 w 273050"/>
              <a:gd name="connsiteY6" fmla="*/ 235107 h 277624"/>
              <a:gd name="connsiteX7" fmla="*/ 10651 w 273050"/>
              <a:gd name="connsiteY7" fmla="*/ 235107 h 277624"/>
              <a:gd name="connsiteX8" fmla="*/ 0 w 273050"/>
              <a:gd name="connsiteY8" fmla="*/ 245736 h 277624"/>
              <a:gd name="connsiteX9" fmla="*/ 0 w 273050"/>
              <a:gd name="connsiteY9" fmla="*/ 199354 h 277624"/>
              <a:gd name="connsiteX10" fmla="*/ 66931 w 273050"/>
              <a:gd name="connsiteY10" fmla="*/ 168190 h 277624"/>
              <a:gd name="connsiteX11" fmla="*/ 66931 w 273050"/>
              <a:gd name="connsiteY11" fmla="*/ 84284 h 277624"/>
              <a:gd name="connsiteX12" fmla="*/ 149112 w 273050"/>
              <a:gd name="connsiteY12" fmla="*/ 127120 h 277624"/>
              <a:gd name="connsiteX13" fmla="*/ 264336 w 273050"/>
              <a:gd name="connsiteY13" fmla="*/ 127120 h 277624"/>
              <a:gd name="connsiteX14" fmla="*/ 273050 w 273050"/>
              <a:gd name="connsiteY14" fmla="*/ 118383 h 277624"/>
              <a:gd name="connsiteX15" fmla="*/ 273050 w 273050"/>
              <a:gd name="connsiteY15" fmla="*/ 164009 h 277624"/>
              <a:gd name="connsiteX16" fmla="*/ 204303 w 273050"/>
              <a:gd name="connsiteY16" fmla="*/ 195074 h 277624"/>
              <a:gd name="connsiteX17" fmla="*/ 125874 w 273050"/>
              <a:gd name="connsiteY17" fmla="*/ 151389 h 277624"/>
              <a:gd name="connsiteX18" fmla="*/ 10651 w 273050"/>
              <a:gd name="connsiteY18" fmla="*/ 151389 h 277624"/>
              <a:gd name="connsiteX19" fmla="*/ 0 w 273050"/>
              <a:gd name="connsiteY19" fmla="*/ 162068 h 277624"/>
              <a:gd name="connsiteX20" fmla="*/ 0 w 273050"/>
              <a:gd name="connsiteY20" fmla="*/ 116441 h 277624"/>
              <a:gd name="connsiteX21" fmla="*/ 66931 w 273050"/>
              <a:gd name="connsiteY21" fmla="*/ 84284 h 277624"/>
              <a:gd name="connsiteX22" fmla="*/ 66931 w 273050"/>
              <a:gd name="connsiteY22" fmla="*/ 147 h 277624"/>
              <a:gd name="connsiteX23" fmla="*/ 149112 w 273050"/>
              <a:gd name="connsiteY23" fmla="*/ 42983 h 277624"/>
              <a:gd name="connsiteX24" fmla="*/ 264336 w 273050"/>
              <a:gd name="connsiteY24" fmla="*/ 42983 h 277624"/>
              <a:gd name="connsiteX25" fmla="*/ 273050 w 273050"/>
              <a:gd name="connsiteY25" fmla="*/ 34246 h 277624"/>
              <a:gd name="connsiteX26" fmla="*/ 273050 w 273050"/>
              <a:gd name="connsiteY26" fmla="*/ 79872 h 277624"/>
              <a:gd name="connsiteX27" fmla="*/ 204303 w 273050"/>
              <a:gd name="connsiteY27" fmla="*/ 110937 h 277624"/>
              <a:gd name="connsiteX28" fmla="*/ 125874 w 273050"/>
              <a:gd name="connsiteY28" fmla="*/ 67252 h 277624"/>
              <a:gd name="connsiteX29" fmla="*/ 10651 w 273050"/>
              <a:gd name="connsiteY29" fmla="*/ 67252 h 277624"/>
              <a:gd name="connsiteX30" fmla="*/ 0 w 273050"/>
              <a:gd name="connsiteY30" fmla="*/ 77931 h 277624"/>
              <a:gd name="connsiteX31" fmla="*/ 0 w 273050"/>
              <a:gd name="connsiteY31" fmla="*/ 32304 h 277624"/>
              <a:gd name="connsiteX32" fmla="*/ 66931 w 273050"/>
              <a:gd name="connsiteY32" fmla="*/ 147 h 27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050" h="277624">
                <a:moveTo>
                  <a:pt x="66931" y="168190"/>
                </a:moveTo>
                <a:cubicBezTo>
                  <a:pt x="90291" y="166741"/>
                  <a:pt x="116192" y="177612"/>
                  <a:pt x="149112" y="210949"/>
                </a:cubicBezTo>
                <a:cubicBezTo>
                  <a:pt x="206240" y="266995"/>
                  <a:pt x="262399" y="212882"/>
                  <a:pt x="264336" y="210949"/>
                </a:cubicBezTo>
                <a:lnTo>
                  <a:pt x="273050" y="202253"/>
                </a:lnTo>
                <a:cubicBezTo>
                  <a:pt x="273050" y="202253"/>
                  <a:pt x="273050" y="202253"/>
                  <a:pt x="273050" y="247669"/>
                </a:cubicBezTo>
                <a:cubicBezTo>
                  <a:pt x="255621" y="260231"/>
                  <a:pt x="231415" y="277624"/>
                  <a:pt x="204303" y="277624"/>
                </a:cubicBezTo>
                <a:cubicBezTo>
                  <a:pt x="179129" y="277624"/>
                  <a:pt x="152017" y="261197"/>
                  <a:pt x="125874" y="235107"/>
                </a:cubicBezTo>
                <a:cubicBezTo>
                  <a:pt x="69715" y="179061"/>
                  <a:pt x="13556" y="232208"/>
                  <a:pt x="10651" y="235107"/>
                </a:cubicBezTo>
                <a:cubicBezTo>
                  <a:pt x="10651" y="235107"/>
                  <a:pt x="10651" y="235107"/>
                  <a:pt x="0" y="245736"/>
                </a:cubicBezTo>
                <a:cubicBezTo>
                  <a:pt x="0" y="245736"/>
                  <a:pt x="0" y="245736"/>
                  <a:pt x="0" y="199354"/>
                </a:cubicBezTo>
                <a:cubicBezTo>
                  <a:pt x="22754" y="183410"/>
                  <a:pt x="43572" y="169640"/>
                  <a:pt x="66931" y="168190"/>
                </a:cubicBezTo>
                <a:close/>
                <a:moveTo>
                  <a:pt x="66931" y="84284"/>
                </a:moveTo>
                <a:cubicBezTo>
                  <a:pt x="90291" y="82707"/>
                  <a:pt x="116192" y="93628"/>
                  <a:pt x="149112" y="127120"/>
                </a:cubicBezTo>
                <a:cubicBezTo>
                  <a:pt x="206240" y="183425"/>
                  <a:pt x="262399" y="129061"/>
                  <a:pt x="264336" y="127120"/>
                </a:cubicBezTo>
                <a:cubicBezTo>
                  <a:pt x="264336" y="127120"/>
                  <a:pt x="264336" y="127120"/>
                  <a:pt x="273050" y="118383"/>
                </a:cubicBezTo>
                <a:cubicBezTo>
                  <a:pt x="273050" y="118383"/>
                  <a:pt x="273050" y="118383"/>
                  <a:pt x="273050" y="164009"/>
                </a:cubicBezTo>
                <a:cubicBezTo>
                  <a:pt x="255621" y="176629"/>
                  <a:pt x="231415" y="195074"/>
                  <a:pt x="204303" y="195074"/>
                </a:cubicBezTo>
                <a:cubicBezTo>
                  <a:pt x="179129" y="195074"/>
                  <a:pt x="152017" y="177600"/>
                  <a:pt x="125874" y="151389"/>
                </a:cubicBezTo>
                <a:cubicBezTo>
                  <a:pt x="69715" y="95084"/>
                  <a:pt x="13556" y="149448"/>
                  <a:pt x="10651" y="151389"/>
                </a:cubicBezTo>
                <a:cubicBezTo>
                  <a:pt x="10651" y="151389"/>
                  <a:pt x="10651" y="151389"/>
                  <a:pt x="0" y="162068"/>
                </a:cubicBezTo>
                <a:cubicBezTo>
                  <a:pt x="0" y="162068"/>
                  <a:pt x="0" y="162068"/>
                  <a:pt x="0" y="116441"/>
                </a:cubicBezTo>
                <a:cubicBezTo>
                  <a:pt x="22754" y="99938"/>
                  <a:pt x="43572" y="85862"/>
                  <a:pt x="66931" y="84284"/>
                </a:cubicBezTo>
                <a:close/>
                <a:moveTo>
                  <a:pt x="66931" y="147"/>
                </a:moveTo>
                <a:cubicBezTo>
                  <a:pt x="90291" y="-1430"/>
                  <a:pt x="116192" y="9491"/>
                  <a:pt x="149112" y="42983"/>
                </a:cubicBezTo>
                <a:cubicBezTo>
                  <a:pt x="206240" y="99288"/>
                  <a:pt x="262399" y="44924"/>
                  <a:pt x="264336" y="42983"/>
                </a:cubicBezTo>
                <a:cubicBezTo>
                  <a:pt x="264336" y="42983"/>
                  <a:pt x="264336" y="42983"/>
                  <a:pt x="273050" y="34246"/>
                </a:cubicBezTo>
                <a:cubicBezTo>
                  <a:pt x="273050" y="34246"/>
                  <a:pt x="273050" y="34246"/>
                  <a:pt x="273050" y="79872"/>
                </a:cubicBezTo>
                <a:cubicBezTo>
                  <a:pt x="255621" y="92492"/>
                  <a:pt x="231415" y="110937"/>
                  <a:pt x="204303" y="110937"/>
                </a:cubicBezTo>
                <a:cubicBezTo>
                  <a:pt x="179129" y="110937"/>
                  <a:pt x="152017" y="93463"/>
                  <a:pt x="125874" y="67252"/>
                </a:cubicBezTo>
                <a:cubicBezTo>
                  <a:pt x="69715" y="11918"/>
                  <a:pt x="13556" y="65311"/>
                  <a:pt x="10651" y="67252"/>
                </a:cubicBezTo>
                <a:lnTo>
                  <a:pt x="0" y="77931"/>
                </a:lnTo>
                <a:cubicBezTo>
                  <a:pt x="0" y="77931"/>
                  <a:pt x="0" y="77931"/>
                  <a:pt x="0" y="32304"/>
                </a:cubicBezTo>
                <a:cubicBezTo>
                  <a:pt x="22754" y="15801"/>
                  <a:pt x="43572" y="1725"/>
                  <a:pt x="66931" y="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4"/>
          <a:srcRect l="12533" t="11880" r="13667" b="11880"/>
          <a:stretch>
            <a:fillRect/>
          </a:stretch>
        </p:blipFill>
        <p:spPr>
          <a:xfrm>
            <a:off x="10974070" y="509270"/>
            <a:ext cx="1217930" cy="12458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9C7485B-9D4B-11C5-4390-6540A6E59BE4}"/>
              </a:ext>
            </a:extLst>
          </p:cNvPr>
          <p:cNvSpPr txBox="1"/>
          <p:nvPr/>
        </p:nvSpPr>
        <p:spPr>
          <a:xfrm>
            <a:off x="1601533" y="682596"/>
            <a:ext cx="486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Tuberous Receptors </a:t>
            </a:r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直接连接符 65"/>
          <p:cNvCxnSpPr/>
          <p:nvPr/>
        </p:nvCxnSpPr>
        <p:spPr>
          <a:xfrm>
            <a:off x="0" y="824998"/>
            <a:ext cx="12192001" cy="0"/>
          </a:xfrm>
          <a:prstGeom prst="line">
            <a:avLst/>
          </a:prstGeom>
          <a:ln w="31750">
            <a:solidFill>
              <a:srgbClr val="793E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81" t="85860" r="32441" b="6019"/>
          <a:stretch>
            <a:fillRect/>
          </a:stretch>
        </p:blipFill>
        <p:spPr>
          <a:xfrm>
            <a:off x="-14515" y="6078070"/>
            <a:ext cx="12206515" cy="7799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3410" t="88660" r="32512" b="2939"/>
          <a:stretch>
            <a:fillRect/>
          </a:stretch>
        </p:blipFill>
        <p:spPr>
          <a:xfrm flipH="1">
            <a:off x="-14515" y="-102023"/>
            <a:ext cx="12206515" cy="80682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00799" y="3395500"/>
            <a:ext cx="9870141" cy="0"/>
          </a:xfrm>
          <a:prstGeom prst="line">
            <a:avLst/>
          </a:prstGeom>
          <a:ln w="38100">
            <a:solidFill>
              <a:srgbClr val="79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644553" y="3287923"/>
            <a:ext cx="215153" cy="215153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0259" y="3287923"/>
            <a:ext cx="215153" cy="215153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095965" y="3301370"/>
            <a:ext cx="215153" cy="215153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17188" y="3301370"/>
            <a:ext cx="215153" cy="215153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542894" y="3287923"/>
            <a:ext cx="215153" cy="215153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295494" y="3287923"/>
            <a:ext cx="215153" cy="215153"/>
          </a:xfrm>
          <a:prstGeom prst="ellipse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28"/>
          <p:cNvSpPr>
            <a:spLocks noEditPoints="1"/>
          </p:cNvSpPr>
          <p:nvPr/>
        </p:nvSpPr>
        <p:spPr bwMode="auto">
          <a:xfrm rot="10800000" flipV="1">
            <a:off x="3174981" y="2397949"/>
            <a:ext cx="605708" cy="842908"/>
          </a:xfrm>
          <a:custGeom>
            <a:avLst/>
            <a:gdLst>
              <a:gd name="T0" fmla="*/ 319 w 715"/>
              <a:gd name="T1" fmla="*/ 2 h 995"/>
              <a:gd name="T2" fmla="*/ 218 w 715"/>
              <a:gd name="T3" fmla="*/ 28 h 995"/>
              <a:gd name="T4" fmla="*/ 129 w 715"/>
              <a:gd name="T5" fmla="*/ 81 h 995"/>
              <a:gd name="T6" fmla="*/ 59 w 715"/>
              <a:gd name="T7" fmla="*/ 157 h 995"/>
              <a:gd name="T8" fmla="*/ 16 w 715"/>
              <a:gd name="T9" fmla="*/ 250 h 995"/>
              <a:gd name="T10" fmla="*/ 0 w 715"/>
              <a:gd name="T11" fmla="*/ 357 h 995"/>
              <a:gd name="T12" fmla="*/ 4 w 715"/>
              <a:gd name="T13" fmla="*/ 411 h 995"/>
              <a:gd name="T14" fmla="*/ 24 w 715"/>
              <a:gd name="T15" fmla="*/ 487 h 995"/>
              <a:gd name="T16" fmla="*/ 57 w 715"/>
              <a:gd name="T17" fmla="*/ 554 h 995"/>
              <a:gd name="T18" fmla="*/ 105 w 715"/>
              <a:gd name="T19" fmla="*/ 612 h 995"/>
              <a:gd name="T20" fmla="*/ 165 w 715"/>
              <a:gd name="T21" fmla="*/ 659 h 995"/>
              <a:gd name="T22" fmla="*/ 357 w 715"/>
              <a:gd name="T23" fmla="*/ 995 h 995"/>
              <a:gd name="T24" fmla="*/ 528 w 715"/>
              <a:gd name="T25" fmla="*/ 673 h 995"/>
              <a:gd name="T26" fmla="*/ 590 w 715"/>
              <a:gd name="T27" fmla="*/ 630 h 995"/>
              <a:gd name="T28" fmla="*/ 641 w 715"/>
              <a:gd name="T29" fmla="*/ 574 h 995"/>
              <a:gd name="T30" fmla="*/ 681 w 715"/>
              <a:gd name="T31" fmla="*/ 510 h 995"/>
              <a:gd name="T32" fmla="*/ 707 w 715"/>
              <a:gd name="T33" fmla="*/ 437 h 995"/>
              <a:gd name="T34" fmla="*/ 715 w 715"/>
              <a:gd name="T35" fmla="*/ 357 h 995"/>
              <a:gd name="T36" fmla="*/ 709 w 715"/>
              <a:gd name="T37" fmla="*/ 286 h 995"/>
              <a:gd name="T38" fmla="*/ 673 w 715"/>
              <a:gd name="T39" fmla="*/ 187 h 995"/>
              <a:gd name="T40" fmla="*/ 609 w 715"/>
              <a:gd name="T41" fmla="*/ 105 h 995"/>
              <a:gd name="T42" fmla="*/ 528 w 715"/>
              <a:gd name="T43" fmla="*/ 44 h 995"/>
              <a:gd name="T44" fmla="*/ 429 w 715"/>
              <a:gd name="T45" fmla="*/ 6 h 995"/>
              <a:gd name="T46" fmla="*/ 357 w 715"/>
              <a:gd name="T47" fmla="*/ 0 h 995"/>
              <a:gd name="T48" fmla="*/ 329 w 715"/>
              <a:gd name="T49" fmla="*/ 626 h 995"/>
              <a:gd name="T50" fmla="*/ 252 w 715"/>
              <a:gd name="T51" fmla="*/ 606 h 995"/>
              <a:gd name="T52" fmla="*/ 186 w 715"/>
              <a:gd name="T53" fmla="*/ 566 h 995"/>
              <a:gd name="T54" fmla="*/ 135 w 715"/>
              <a:gd name="T55" fmla="*/ 508 h 995"/>
              <a:gd name="T56" fmla="*/ 101 w 715"/>
              <a:gd name="T57" fmla="*/ 439 h 995"/>
              <a:gd name="T58" fmla="*/ 89 w 715"/>
              <a:gd name="T59" fmla="*/ 359 h 995"/>
              <a:gd name="T60" fmla="*/ 95 w 715"/>
              <a:gd name="T61" fmla="*/ 304 h 995"/>
              <a:gd name="T62" fmla="*/ 121 w 715"/>
              <a:gd name="T63" fmla="*/ 230 h 995"/>
              <a:gd name="T64" fmla="*/ 169 w 715"/>
              <a:gd name="T65" fmla="*/ 169 h 995"/>
              <a:gd name="T66" fmla="*/ 230 w 715"/>
              <a:gd name="T67" fmla="*/ 123 h 995"/>
              <a:gd name="T68" fmla="*/ 304 w 715"/>
              <a:gd name="T69" fmla="*/ 95 h 995"/>
              <a:gd name="T70" fmla="*/ 357 w 715"/>
              <a:gd name="T71" fmla="*/ 91 h 995"/>
              <a:gd name="T72" fmla="*/ 437 w 715"/>
              <a:gd name="T73" fmla="*/ 103 h 995"/>
              <a:gd name="T74" fmla="*/ 506 w 715"/>
              <a:gd name="T75" fmla="*/ 137 h 995"/>
              <a:gd name="T76" fmla="*/ 564 w 715"/>
              <a:gd name="T77" fmla="*/ 189 h 995"/>
              <a:gd name="T78" fmla="*/ 603 w 715"/>
              <a:gd name="T79" fmla="*/ 254 h 995"/>
              <a:gd name="T80" fmla="*/ 623 w 715"/>
              <a:gd name="T81" fmla="*/ 332 h 995"/>
              <a:gd name="T82" fmla="*/ 623 w 715"/>
              <a:gd name="T83" fmla="*/ 385 h 995"/>
              <a:gd name="T84" fmla="*/ 603 w 715"/>
              <a:gd name="T85" fmla="*/ 463 h 995"/>
              <a:gd name="T86" fmla="*/ 564 w 715"/>
              <a:gd name="T87" fmla="*/ 528 h 995"/>
              <a:gd name="T88" fmla="*/ 506 w 715"/>
              <a:gd name="T89" fmla="*/ 580 h 995"/>
              <a:gd name="T90" fmla="*/ 437 w 715"/>
              <a:gd name="T91" fmla="*/ 614 h 995"/>
              <a:gd name="T92" fmla="*/ 357 w 715"/>
              <a:gd name="T93" fmla="*/ 62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5" h="995">
                <a:moveTo>
                  <a:pt x="357" y="0"/>
                </a:moveTo>
                <a:lnTo>
                  <a:pt x="357" y="0"/>
                </a:lnTo>
                <a:lnTo>
                  <a:pt x="319" y="2"/>
                </a:lnTo>
                <a:lnTo>
                  <a:pt x="286" y="6"/>
                </a:lnTo>
                <a:lnTo>
                  <a:pt x="250" y="16"/>
                </a:lnTo>
                <a:lnTo>
                  <a:pt x="218" y="28"/>
                </a:lnTo>
                <a:lnTo>
                  <a:pt x="186" y="44"/>
                </a:lnTo>
                <a:lnTo>
                  <a:pt x="157" y="61"/>
                </a:lnTo>
                <a:lnTo>
                  <a:pt x="129" y="81"/>
                </a:lnTo>
                <a:lnTo>
                  <a:pt x="103" y="105"/>
                </a:lnTo>
                <a:lnTo>
                  <a:pt x="81" y="129"/>
                </a:lnTo>
                <a:lnTo>
                  <a:pt x="59" y="157"/>
                </a:lnTo>
                <a:lnTo>
                  <a:pt x="41" y="187"/>
                </a:lnTo>
                <a:lnTo>
                  <a:pt x="27" y="218"/>
                </a:lnTo>
                <a:lnTo>
                  <a:pt x="16" y="250"/>
                </a:lnTo>
                <a:lnTo>
                  <a:pt x="6" y="286"/>
                </a:lnTo>
                <a:lnTo>
                  <a:pt x="0" y="322"/>
                </a:lnTo>
                <a:lnTo>
                  <a:pt x="0" y="357"/>
                </a:lnTo>
                <a:lnTo>
                  <a:pt x="0" y="357"/>
                </a:lnTo>
                <a:lnTo>
                  <a:pt x="0" y="385"/>
                </a:lnTo>
                <a:lnTo>
                  <a:pt x="4" y="411"/>
                </a:lnTo>
                <a:lnTo>
                  <a:pt x="8" y="437"/>
                </a:lnTo>
                <a:lnTo>
                  <a:pt x="14" y="463"/>
                </a:lnTo>
                <a:lnTo>
                  <a:pt x="24" y="487"/>
                </a:lnTo>
                <a:lnTo>
                  <a:pt x="33" y="510"/>
                </a:lnTo>
                <a:lnTo>
                  <a:pt x="43" y="532"/>
                </a:lnTo>
                <a:lnTo>
                  <a:pt x="57" y="554"/>
                </a:lnTo>
                <a:lnTo>
                  <a:pt x="71" y="574"/>
                </a:lnTo>
                <a:lnTo>
                  <a:pt x="89" y="594"/>
                </a:lnTo>
                <a:lnTo>
                  <a:pt x="105" y="612"/>
                </a:lnTo>
                <a:lnTo>
                  <a:pt x="125" y="630"/>
                </a:lnTo>
                <a:lnTo>
                  <a:pt x="145" y="645"/>
                </a:lnTo>
                <a:lnTo>
                  <a:pt x="165" y="659"/>
                </a:lnTo>
                <a:lnTo>
                  <a:pt x="186" y="673"/>
                </a:lnTo>
                <a:lnTo>
                  <a:pt x="208" y="683"/>
                </a:lnTo>
                <a:lnTo>
                  <a:pt x="357" y="995"/>
                </a:lnTo>
                <a:lnTo>
                  <a:pt x="504" y="683"/>
                </a:lnTo>
                <a:lnTo>
                  <a:pt x="504" y="683"/>
                </a:lnTo>
                <a:lnTo>
                  <a:pt x="528" y="673"/>
                </a:lnTo>
                <a:lnTo>
                  <a:pt x="550" y="659"/>
                </a:lnTo>
                <a:lnTo>
                  <a:pt x="570" y="645"/>
                </a:lnTo>
                <a:lnTo>
                  <a:pt x="590" y="630"/>
                </a:lnTo>
                <a:lnTo>
                  <a:pt x="609" y="612"/>
                </a:lnTo>
                <a:lnTo>
                  <a:pt x="625" y="594"/>
                </a:lnTo>
                <a:lnTo>
                  <a:pt x="641" y="574"/>
                </a:lnTo>
                <a:lnTo>
                  <a:pt x="657" y="554"/>
                </a:lnTo>
                <a:lnTo>
                  <a:pt x="669" y="532"/>
                </a:lnTo>
                <a:lnTo>
                  <a:pt x="681" y="510"/>
                </a:lnTo>
                <a:lnTo>
                  <a:pt x="691" y="487"/>
                </a:lnTo>
                <a:lnTo>
                  <a:pt x="701" y="463"/>
                </a:lnTo>
                <a:lnTo>
                  <a:pt x="707" y="437"/>
                </a:lnTo>
                <a:lnTo>
                  <a:pt x="711" y="411"/>
                </a:lnTo>
                <a:lnTo>
                  <a:pt x="715" y="385"/>
                </a:lnTo>
                <a:lnTo>
                  <a:pt x="715" y="357"/>
                </a:lnTo>
                <a:lnTo>
                  <a:pt x="715" y="357"/>
                </a:lnTo>
                <a:lnTo>
                  <a:pt x="713" y="322"/>
                </a:lnTo>
                <a:lnTo>
                  <a:pt x="709" y="286"/>
                </a:lnTo>
                <a:lnTo>
                  <a:pt x="699" y="250"/>
                </a:lnTo>
                <a:lnTo>
                  <a:pt x="687" y="218"/>
                </a:lnTo>
                <a:lnTo>
                  <a:pt x="673" y="187"/>
                </a:lnTo>
                <a:lnTo>
                  <a:pt x="655" y="157"/>
                </a:lnTo>
                <a:lnTo>
                  <a:pt x="633" y="129"/>
                </a:lnTo>
                <a:lnTo>
                  <a:pt x="609" y="105"/>
                </a:lnTo>
                <a:lnTo>
                  <a:pt x="586" y="81"/>
                </a:lnTo>
                <a:lnTo>
                  <a:pt x="558" y="61"/>
                </a:lnTo>
                <a:lnTo>
                  <a:pt x="528" y="44"/>
                </a:lnTo>
                <a:lnTo>
                  <a:pt x="496" y="28"/>
                </a:lnTo>
                <a:lnTo>
                  <a:pt x="464" y="16"/>
                </a:lnTo>
                <a:lnTo>
                  <a:pt x="429" y="6"/>
                </a:lnTo>
                <a:lnTo>
                  <a:pt x="393" y="2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357" y="628"/>
                </a:moveTo>
                <a:lnTo>
                  <a:pt x="357" y="628"/>
                </a:lnTo>
                <a:lnTo>
                  <a:pt x="329" y="626"/>
                </a:lnTo>
                <a:lnTo>
                  <a:pt x="304" y="622"/>
                </a:lnTo>
                <a:lnTo>
                  <a:pt x="278" y="614"/>
                </a:lnTo>
                <a:lnTo>
                  <a:pt x="252" y="606"/>
                </a:lnTo>
                <a:lnTo>
                  <a:pt x="230" y="594"/>
                </a:lnTo>
                <a:lnTo>
                  <a:pt x="208" y="580"/>
                </a:lnTo>
                <a:lnTo>
                  <a:pt x="186" y="566"/>
                </a:lnTo>
                <a:lnTo>
                  <a:pt x="169" y="548"/>
                </a:lnTo>
                <a:lnTo>
                  <a:pt x="151" y="528"/>
                </a:lnTo>
                <a:lnTo>
                  <a:pt x="135" y="508"/>
                </a:lnTo>
                <a:lnTo>
                  <a:pt x="121" y="487"/>
                </a:lnTo>
                <a:lnTo>
                  <a:pt x="111" y="463"/>
                </a:lnTo>
                <a:lnTo>
                  <a:pt x="101" y="439"/>
                </a:lnTo>
                <a:lnTo>
                  <a:pt x="95" y="413"/>
                </a:lnTo>
                <a:lnTo>
                  <a:pt x="91" y="385"/>
                </a:lnTo>
                <a:lnTo>
                  <a:pt x="89" y="359"/>
                </a:lnTo>
                <a:lnTo>
                  <a:pt x="89" y="359"/>
                </a:lnTo>
                <a:lnTo>
                  <a:pt x="91" y="332"/>
                </a:lnTo>
                <a:lnTo>
                  <a:pt x="95" y="304"/>
                </a:lnTo>
                <a:lnTo>
                  <a:pt x="101" y="278"/>
                </a:lnTo>
                <a:lnTo>
                  <a:pt x="111" y="254"/>
                </a:lnTo>
                <a:lnTo>
                  <a:pt x="121" y="230"/>
                </a:lnTo>
                <a:lnTo>
                  <a:pt x="135" y="208"/>
                </a:lnTo>
                <a:lnTo>
                  <a:pt x="151" y="189"/>
                </a:lnTo>
                <a:lnTo>
                  <a:pt x="169" y="169"/>
                </a:lnTo>
                <a:lnTo>
                  <a:pt x="186" y="151"/>
                </a:lnTo>
                <a:lnTo>
                  <a:pt x="208" y="137"/>
                </a:lnTo>
                <a:lnTo>
                  <a:pt x="230" y="123"/>
                </a:lnTo>
                <a:lnTo>
                  <a:pt x="252" y="111"/>
                </a:lnTo>
                <a:lnTo>
                  <a:pt x="278" y="103"/>
                </a:lnTo>
                <a:lnTo>
                  <a:pt x="304" y="95"/>
                </a:lnTo>
                <a:lnTo>
                  <a:pt x="329" y="91"/>
                </a:lnTo>
                <a:lnTo>
                  <a:pt x="357" y="91"/>
                </a:lnTo>
                <a:lnTo>
                  <a:pt x="357" y="91"/>
                </a:lnTo>
                <a:lnTo>
                  <a:pt x="385" y="91"/>
                </a:lnTo>
                <a:lnTo>
                  <a:pt x="411" y="95"/>
                </a:lnTo>
                <a:lnTo>
                  <a:pt x="437" y="103"/>
                </a:lnTo>
                <a:lnTo>
                  <a:pt x="460" y="111"/>
                </a:lnTo>
                <a:lnTo>
                  <a:pt x="484" y="123"/>
                </a:lnTo>
                <a:lnTo>
                  <a:pt x="506" y="137"/>
                </a:lnTo>
                <a:lnTo>
                  <a:pt x="528" y="151"/>
                </a:lnTo>
                <a:lnTo>
                  <a:pt x="546" y="169"/>
                </a:lnTo>
                <a:lnTo>
                  <a:pt x="564" y="189"/>
                </a:lnTo>
                <a:lnTo>
                  <a:pt x="580" y="208"/>
                </a:lnTo>
                <a:lnTo>
                  <a:pt x="594" y="230"/>
                </a:lnTo>
                <a:lnTo>
                  <a:pt x="603" y="254"/>
                </a:lnTo>
                <a:lnTo>
                  <a:pt x="613" y="278"/>
                </a:lnTo>
                <a:lnTo>
                  <a:pt x="619" y="304"/>
                </a:lnTo>
                <a:lnTo>
                  <a:pt x="623" y="332"/>
                </a:lnTo>
                <a:lnTo>
                  <a:pt x="625" y="359"/>
                </a:lnTo>
                <a:lnTo>
                  <a:pt x="625" y="359"/>
                </a:lnTo>
                <a:lnTo>
                  <a:pt x="623" y="385"/>
                </a:lnTo>
                <a:lnTo>
                  <a:pt x="619" y="413"/>
                </a:lnTo>
                <a:lnTo>
                  <a:pt x="613" y="439"/>
                </a:lnTo>
                <a:lnTo>
                  <a:pt x="603" y="463"/>
                </a:lnTo>
                <a:lnTo>
                  <a:pt x="594" y="487"/>
                </a:lnTo>
                <a:lnTo>
                  <a:pt x="580" y="508"/>
                </a:lnTo>
                <a:lnTo>
                  <a:pt x="564" y="528"/>
                </a:lnTo>
                <a:lnTo>
                  <a:pt x="546" y="548"/>
                </a:lnTo>
                <a:lnTo>
                  <a:pt x="528" y="566"/>
                </a:lnTo>
                <a:lnTo>
                  <a:pt x="506" y="580"/>
                </a:lnTo>
                <a:lnTo>
                  <a:pt x="484" y="594"/>
                </a:lnTo>
                <a:lnTo>
                  <a:pt x="460" y="606"/>
                </a:lnTo>
                <a:lnTo>
                  <a:pt x="437" y="614"/>
                </a:lnTo>
                <a:lnTo>
                  <a:pt x="411" y="622"/>
                </a:lnTo>
                <a:lnTo>
                  <a:pt x="385" y="626"/>
                </a:lnTo>
                <a:lnTo>
                  <a:pt x="357" y="628"/>
                </a:lnTo>
                <a:lnTo>
                  <a:pt x="357" y="628"/>
                </a:lnTo>
                <a:close/>
              </a:path>
            </a:pathLst>
          </a:custGeom>
          <a:solidFill>
            <a:srgbClr val="FE8F5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 rot="10800000" flipV="1">
            <a:off x="10100216" y="2397950"/>
            <a:ext cx="605708" cy="842908"/>
          </a:xfrm>
          <a:custGeom>
            <a:avLst/>
            <a:gdLst>
              <a:gd name="T0" fmla="*/ 319 w 715"/>
              <a:gd name="T1" fmla="*/ 2 h 995"/>
              <a:gd name="T2" fmla="*/ 218 w 715"/>
              <a:gd name="T3" fmla="*/ 28 h 995"/>
              <a:gd name="T4" fmla="*/ 129 w 715"/>
              <a:gd name="T5" fmla="*/ 81 h 995"/>
              <a:gd name="T6" fmla="*/ 59 w 715"/>
              <a:gd name="T7" fmla="*/ 157 h 995"/>
              <a:gd name="T8" fmla="*/ 16 w 715"/>
              <a:gd name="T9" fmla="*/ 250 h 995"/>
              <a:gd name="T10" fmla="*/ 0 w 715"/>
              <a:gd name="T11" fmla="*/ 357 h 995"/>
              <a:gd name="T12" fmla="*/ 4 w 715"/>
              <a:gd name="T13" fmla="*/ 411 h 995"/>
              <a:gd name="T14" fmla="*/ 24 w 715"/>
              <a:gd name="T15" fmla="*/ 487 h 995"/>
              <a:gd name="T16" fmla="*/ 57 w 715"/>
              <a:gd name="T17" fmla="*/ 554 h 995"/>
              <a:gd name="T18" fmla="*/ 105 w 715"/>
              <a:gd name="T19" fmla="*/ 612 h 995"/>
              <a:gd name="T20" fmla="*/ 165 w 715"/>
              <a:gd name="T21" fmla="*/ 659 h 995"/>
              <a:gd name="T22" fmla="*/ 357 w 715"/>
              <a:gd name="T23" fmla="*/ 995 h 995"/>
              <a:gd name="T24" fmla="*/ 528 w 715"/>
              <a:gd name="T25" fmla="*/ 673 h 995"/>
              <a:gd name="T26" fmla="*/ 590 w 715"/>
              <a:gd name="T27" fmla="*/ 630 h 995"/>
              <a:gd name="T28" fmla="*/ 641 w 715"/>
              <a:gd name="T29" fmla="*/ 574 h 995"/>
              <a:gd name="T30" fmla="*/ 681 w 715"/>
              <a:gd name="T31" fmla="*/ 510 h 995"/>
              <a:gd name="T32" fmla="*/ 707 w 715"/>
              <a:gd name="T33" fmla="*/ 437 h 995"/>
              <a:gd name="T34" fmla="*/ 715 w 715"/>
              <a:gd name="T35" fmla="*/ 357 h 995"/>
              <a:gd name="T36" fmla="*/ 709 w 715"/>
              <a:gd name="T37" fmla="*/ 286 h 995"/>
              <a:gd name="T38" fmla="*/ 673 w 715"/>
              <a:gd name="T39" fmla="*/ 187 h 995"/>
              <a:gd name="T40" fmla="*/ 609 w 715"/>
              <a:gd name="T41" fmla="*/ 105 h 995"/>
              <a:gd name="T42" fmla="*/ 528 w 715"/>
              <a:gd name="T43" fmla="*/ 44 h 995"/>
              <a:gd name="T44" fmla="*/ 429 w 715"/>
              <a:gd name="T45" fmla="*/ 6 h 995"/>
              <a:gd name="T46" fmla="*/ 357 w 715"/>
              <a:gd name="T47" fmla="*/ 0 h 995"/>
              <a:gd name="T48" fmla="*/ 329 w 715"/>
              <a:gd name="T49" fmla="*/ 626 h 995"/>
              <a:gd name="T50" fmla="*/ 252 w 715"/>
              <a:gd name="T51" fmla="*/ 606 h 995"/>
              <a:gd name="T52" fmla="*/ 186 w 715"/>
              <a:gd name="T53" fmla="*/ 566 h 995"/>
              <a:gd name="T54" fmla="*/ 135 w 715"/>
              <a:gd name="T55" fmla="*/ 508 h 995"/>
              <a:gd name="T56" fmla="*/ 101 w 715"/>
              <a:gd name="T57" fmla="*/ 439 h 995"/>
              <a:gd name="T58" fmla="*/ 89 w 715"/>
              <a:gd name="T59" fmla="*/ 359 h 995"/>
              <a:gd name="T60" fmla="*/ 95 w 715"/>
              <a:gd name="T61" fmla="*/ 304 h 995"/>
              <a:gd name="T62" fmla="*/ 121 w 715"/>
              <a:gd name="T63" fmla="*/ 230 h 995"/>
              <a:gd name="T64" fmla="*/ 169 w 715"/>
              <a:gd name="T65" fmla="*/ 169 h 995"/>
              <a:gd name="T66" fmla="*/ 230 w 715"/>
              <a:gd name="T67" fmla="*/ 123 h 995"/>
              <a:gd name="T68" fmla="*/ 304 w 715"/>
              <a:gd name="T69" fmla="*/ 95 h 995"/>
              <a:gd name="T70" fmla="*/ 357 w 715"/>
              <a:gd name="T71" fmla="*/ 91 h 995"/>
              <a:gd name="T72" fmla="*/ 437 w 715"/>
              <a:gd name="T73" fmla="*/ 103 h 995"/>
              <a:gd name="T74" fmla="*/ 506 w 715"/>
              <a:gd name="T75" fmla="*/ 137 h 995"/>
              <a:gd name="T76" fmla="*/ 564 w 715"/>
              <a:gd name="T77" fmla="*/ 189 h 995"/>
              <a:gd name="T78" fmla="*/ 603 w 715"/>
              <a:gd name="T79" fmla="*/ 254 h 995"/>
              <a:gd name="T80" fmla="*/ 623 w 715"/>
              <a:gd name="T81" fmla="*/ 332 h 995"/>
              <a:gd name="T82" fmla="*/ 623 w 715"/>
              <a:gd name="T83" fmla="*/ 385 h 995"/>
              <a:gd name="T84" fmla="*/ 603 w 715"/>
              <a:gd name="T85" fmla="*/ 463 h 995"/>
              <a:gd name="T86" fmla="*/ 564 w 715"/>
              <a:gd name="T87" fmla="*/ 528 h 995"/>
              <a:gd name="T88" fmla="*/ 506 w 715"/>
              <a:gd name="T89" fmla="*/ 580 h 995"/>
              <a:gd name="T90" fmla="*/ 437 w 715"/>
              <a:gd name="T91" fmla="*/ 614 h 995"/>
              <a:gd name="T92" fmla="*/ 357 w 715"/>
              <a:gd name="T93" fmla="*/ 62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5" h="995">
                <a:moveTo>
                  <a:pt x="357" y="0"/>
                </a:moveTo>
                <a:lnTo>
                  <a:pt x="357" y="0"/>
                </a:lnTo>
                <a:lnTo>
                  <a:pt x="319" y="2"/>
                </a:lnTo>
                <a:lnTo>
                  <a:pt x="286" y="6"/>
                </a:lnTo>
                <a:lnTo>
                  <a:pt x="250" y="16"/>
                </a:lnTo>
                <a:lnTo>
                  <a:pt x="218" y="28"/>
                </a:lnTo>
                <a:lnTo>
                  <a:pt x="186" y="44"/>
                </a:lnTo>
                <a:lnTo>
                  <a:pt x="157" y="61"/>
                </a:lnTo>
                <a:lnTo>
                  <a:pt x="129" y="81"/>
                </a:lnTo>
                <a:lnTo>
                  <a:pt x="103" y="105"/>
                </a:lnTo>
                <a:lnTo>
                  <a:pt x="81" y="129"/>
                </a:lnTo>
                <a:lnTo>
                  <a:pt x="59" y="157"/>
                </a:lnTo>
                <a:lnTo>
                  <a:pt x="41" y="187"/>
                </a:lnTo>
                <a:lnTo>
                  <a:pt x="27" y="218"/>
                </a:lnTo>
                <a:lnTo>
                  <a:pt x="16" y="250"/>
                </a:lnTo>
                <a:lnTo>
                  <a:pt x="6" y="286"/>
                </a:lnTo>
                <a:lnTo>
                  <a:pt x="0" y="322"/>
                </a:lnTo>
                <a:lnTo>
                  <a:pt x="0" y="357"/>
                </a:lnTo>
                <a:lnTo>
                  <a:pt x="0" y="357"/>
                </a:lnTo>
                <a:lnTo>
                  <a:pt x="0" y="385"/>
                </a:lnTo>
                <a:lnTo>
                  <a:pt x="4" y="411"/>
                </a:lnTo>
                <a:lnTo>
                  <a:pt x="8" y="437"/>
                </a:lnTo>
                <a:lnTo>
                  <a:pt x="14" y="463"/>
                </a:lnTo>
                <a:lnTo>
                  <a:pt x="24" y="487"/>
                </a:lnTo>
                <a:lnTo>
                  <a:pt x="33" y="510"/>
                </a:lnTo>
                <a:lnTo>
                  <a:pt x="43" y="532"/>
                </a:lnTo>
                <a:lnTo>
                  <a:pt x="57" y="554"/>
                </a:lnTo>
                <a:lnTo>
                  <a:pt x="71" y="574"/>
                </a:lnTo>
                <a:lnTo>
                  <a:pt x="89" y="594"/>
                </a:lnTo>
                <a:lnTo>
                  <a:pt x="105" y="612"/>
                </a:lnTo>
                <a:lnTo>
                  <a:pt x="125" y="630"/>
                </a:lnTo>
                <a:lnTo>
                  <a:pt x="145" y="645"/>
                </a:lnTo>
                <a:lnTo>
                  <a:pt x="165" y="659"/>
                </a:lnTo>
                <a:lnTo>
                  <a:pt x="186" y="673"/>
                </a:lnTo>
                <a:lnTo>
                  <a:pt x="208" y="683"/>
                </a:lnTo>
                <a:lnTo>
                  <a:pt x="357" y="995"/>
                </a:lnTo>
                <a:lnTo>
                  <a:pt x="504" y="683"/>
                </a:lnTo>
                <a:lnTo>
                  <a:pt x="504" y="683"/>
                </a:lnTo>
                <a:lnTo>
                  <a:pt x="528" y="673"/>
                </a:lnTo>
                <a:lnTo>
                  <a:pt x="550" y="659"/>
                </a:lnTo>
                <a:lnTo>
                  <a:pt x="570" y="645"/>
                </a:lnTo>
                <a:lnTo>
                  <a:pt x="590" y="630"/>
                </a:lnTo>
                <a:lnTo>
                  <a:pt x="609" y="612"/>
                </a:lnTo>
                <a:lnTo>
                  <a:pt x="625" y="594"/>
                </a:lnTo>
                <a:lnTo>
                  <a:pt x="641" y="574"/>
                </a:lnTo>
                <a:lnTo>
                  <a:pt x="657" y="554"/>
                </a:lnTo>
                <a:lnTo>
                  <a:pt x="669" y="532"/>
                </a:lnTo>
                <a:lnTo>
                  <a:pt x="681" y="510"/>
                </a:lnTo>
                <a:lnTo>
                  <a:pt x="691" y="487"/>
                </a:lnTo>
                <a:lnTo>
                  <a:pt x="701" y="463"/>
                </a:lnTo>
                <a:lnTo>
                  <a:pt x="707" y="437"/>
                </a:lnTo>
                <a:lnTo>
                  <a:pt x="711" y="411"/>
                </a:lnTo>
                <a:lnTo>
                  <a:pt x="715" y="385"/>
                </a:lnTo>
                <a:lnTo>
                  <a:pt x="715" y="357"/>
                </a:lnTo>
                <a:lnTo>
                  <a:pt x="715" y="357"/>
                </a:lnTo>
                <a:lnTo>
                  <a:pt x="713" y="322"/>
                </a:lnTo>
                <a:lnTo>
                  <a:pt x="709" y="286"/>
                </a:lnTo>
                <a:lnTo>
                  <a:pt x="699" y="250"/>
                </a:lnTo>
                <a:lnTo>
                  <a:pt x="687" y="218"/>
                </a:lnTo>
                <a:lnTo>
                  <a:pt x="673" y="187"/>
                </a:lnTo>
                <a:lnTo>
                  <a:pt x="655" y="157"/>
                </a:lnTo>
                <a:lnTo>
                  <a:pt x="633" y="129"/>
                </a:lnTo>
                <a:lnTo>
                  <a:pt x="609" y="105"/>
                </a:lnTo>
                <a:lnTo>
                  <a:pt x="586" y="81"/>
                </a:lnTo>
                <a:lnTo>
                  <a:pt x="558" y="61"/>
                </a:lnTo>
                <a:lnTo>
                  <a:pt x="528" y="44"/>
                </a:lnTo>
                <a:lnTo>
                  <a:pt x="496" y="28"/>
                </a:lnTo>
                <a:lnTo>
                  <a:pt x="464" y="16"/>
                </a:lnTo>
                <a:lnTo>
                  <a:pt x="429" y="6"/>
                </a:lnTo>
                <a:lnTo>
                  <a:pt x="393" y="2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357" y="628"/>
                </a:moveTo>
                <a:lnTo>
                  <a:pt x="357" y="628"/>
                </a:lnTo>
                <a:lnTo>
                  <a:pt x="329" y="626"/>
                </a:lnTo>
                <a:lnTo>
                  <a:pt x="304" y="622"/>
                </a:lnTo>
                <a:lnTo>
                  <a:pt x="278" y="614"/>
                </a:lnTo>
                <a:lnTo>
                  <a:pt x="252" y="606"/>
                </a:lnTo>
                <a:lnTo>
                  <a:pt x="230" y="594"/>
                </a:lnTo>
                <a:lnTo>
                  <a:pt x="208" y="580"/>
                </a:lnTo>
                <a:lnTo>
                  <a:pt x="186" y="566"/>
                </a:lnTo>
                <a:lnTo>
                  <a:pt x="169" y="548"/>
                </a:lnTo>
                <a:lnTo>
                  <a:pt x="151" y="528"/>
                </a:lnTo>
                <a:lnTo>
                  <a:pt x="135" y="508"/>
                </a:lnTo>
                <a:lnTo>
                  <a:pt x="121" y="487"/>
                </a:lnTo>
                <a:lnTo>
                  <a:pt x="111" y="463"/>
                </a:lnTo>
                <a:lnTo>
                  <a:pt x="101" y="439"/>
                </a:lnTo>
                <a:lnTo>
                  <a:pt x="95" y="413"/>
                </a:lnTo>
                <a:lnTo>
                  <a:pt x="91" y="385"/>
                </a:lnTo>
                <a:lnTo>
                  <a:pt x="89" y="359"/>
                </a:lnTo>
                <a:lnTo>
                  <a:pt x="89" y="359"/>
                </a:lnTo>
                <a:lnTo>
                  <a:pt x="91" y="332"/>
                </a:lnTo>
                <a:lnTo>
                  <a:pt x="95" y="304"/>
                </a:lnTo>
                <a:lnTo>
                  <a:pt x="101" y="278"/>
                </a:lnTo>
                <a:lnTo>
                  <a:pt x="111" y="254"/>
                </a:lnTo>
                <a:lnTo>
                  <a:pt x="121" y="230"/>
                </a:lnTo>
                <a:lnTo>
                  <a:pt x="135" y="208"/>
                </a:lnTo>
                <a:lnTo>
                  <a:pt x="151" y="189"/>
                </a:lnTo>
                <a:lnTo>
                  <a:pt x="169" y="169"/>
                </a:lnTo>
                <a:lnTo>
                  <a:pt x="186" y="151"/>
                </a:lnTo>
                <a:lnTo>
                  <a:pt x="208" y="137"/>
                </a:lnTo>
                <a:lnTo>
                  <a:pt x="230" y="123"/>
                </a:lnTo>
                <a:lnTo>
                  <a:pt x="252" y="111"/>
                </a:lnTo>
                <a:lnTo>
                  <a:pt x="278" y="103"/>
                </a:lnTo>
                <a:lnTo>
                  <a:pt x="304" y="95"/>
                </a:lnTo>
                <a:lnTo>
                  <a:pt x="329" y="91"/>
                </a:lnTo>
                <a:lnTo>
                  <a:pt x="357" y="91"/>
                </a:lnTo>
                <a:lnTo>
                  <a:pt x="357" y="91"/>
                </a:lnTo>
                <a:lnTo>
                  <a:pt x="385" y="91"/>
                </a:lnTo>
                <a:lnTo>
                  <a:pt x="411" y="95"/>
                </a:lnTo>
                <a:lnTo>
                  <a:pt x="437" y="103"/>
                </a:lnTo>
                <a:lnTo>
                  <a:pt x="460" y="111"/>
                </a:lnTo>
                <a:lnTo>
                  <a:pt x="484" y="123"/>
                </a:lnTo>
                <a:lnTo>
                  <a:pt x="506" y="137"/>
                </a:lnTo>
                <a:lnTo>
                  <a:pt x="528" y="151"/>
                </a:lnTo>
                <a:lnTo>
                  <a:pt x="546" y="169"/>
                </a:lnTo>
                <a:lnTo>
                  <a:pt x="564" y="189"/>
                </a:lnTo>
                <a:lnTo>
                  <a:pt x="580" y="208"/>
                </a:lnTo>
                <a:lnTo>
                  <a:pt x="594" y="230"/>
                </a:lnTo>
                <a:lnTo>
                  <a:pt x="603" y="254"/>
                </a:lnTo>
                <a:lnTo>
                  <a:pt x="613" y="278"/>
                </a:lnTo>
                <a:lnTo>
                  <a:pt x="619" y="304"/>
                </a:lnTo>
                <a:lnTo>
                  <a:pt x="623" y="332"/>
                </a:lnTo>
                <a:lnTo>
                  <a:pt x="625" y="359"/>
                </a:lnTo>
                <a:lnTo>
                  <a:pt x="625" y="359"/>
                </a:lnTo>
                <a:lnTo>
                  <a:pt x="623" y="385"/>
                </a:lnTo>
                <a:lnTo>
                  <a:pt x="619" y="413"/>
                </a:lnTo>
                <a:lnTo>
                  <a:pt x="613" y="439"/>
                </a:lnTo>
                <a:lnTo>
                  <a:pt x="603" y="463"/>
                </a:lnTo>
                <a:lnTo>
                  <a:pt x="594" y="487"/>
                </a:lnTo>
                <a:lnTo>
                  <a:pt x="580" y="508"/>
                </a:lnTo>
                <a:lnTo>
                  <a:pt x="564" y="528"/>
                </a:lnTo>
                <a:lnTo>
                  <a:pt x="546" y="548"/>
                </a:lnTo>
                <a:lnTo>
                  <a:pt x="528" y="566"/>
                </a:lnTo>
                <a:lnTo>
                  <a:pt x="506" y="580"/>
                </a:lnTo>
                <a:lnTo>
                  <a:pt x="484" y="594"/>
                </a:lnTo>
                <a:lnTo>
                  <a:pt x="460" y="606"/>
                </a:lnTo>
                <a:lnTo>
                  <a:pt x="437" y="614"/>
                </a:lnTo>
                <a:lnTo>
                  <a:pt x="411" y="622"/>
                </a:lnTo>
                <a:lnTo>
                  <a:pt x="385" y="626"/>
                </a:lnTo>
                <a:lnTo>
                  <a:pt x="357" y="628"/>
                </a:lnTo>
                <a:lnTo>
                  <a:pt x="357" y="628"/>
                </a:lnTo>
                <a:close/>
              </a:path>
            </a:pathLst>
          </a:custGeom>
          <a:solidFill>
            <a:srgbClr val="FE8F5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8"/>
          <p:cNvSpPr>
            <a:spLocks noEditPoints="1"/>
          </p:cNvSpPr>
          <p:nvPr/>
        </p:nvSpPr>
        <p:spPr bwMode="auto">
          <a:xfrm rot="10800000" flipV="1">
            <a:off x="6621910" y="2397949"/>
            <a:ext cx="605708" cy="842908"/>
          </a:xfrm>
          <a:custGeom>
            <a:avLst/>
            <a:gdLst>
              <a:gd name="T0" fmla="*/ 319 w 715"/>
              <a:gd name="T1" fmla="*/ 2 h 995"/>
              <a:gd name="T2" fmla="*/ 218 w 715"/>
              <a:gd name="T3" fmla="*/ 28 h 995"/>
              <a:gd name="T4" fmla="*/ 129 w 715"/>
              <a:gd name="T5" fmla="*/ 81 h 995"/>
              <a:gd name="T6" fmla="*/ 59 w 715"/>
              <a:gd name="T7" fmla="*/ 157 h 995"/>
              <a:gd name="T8" fmla="*/ 16 w 715"/>
              <a:gd name="T9" fmla="*/ 250 h 995"/>
              <a:gd name="T10" fmla="*/ 0 w 715"/>
              <a:gd name="T11" fmla="*/ 357 h 995"/>
              <a:gd name="T12" fmla="*/ 4 w 715"/>
              <a:gd name="T13" fmla="*/ 411 h 995"/>
              <a:gd name="T14" fmla="*/ 24 w 715"/>
              <a:gd name="T15" fmla="*/ 487 h 995"/>
              <a:gd name="T16" fmla="*/ 57 w 715"/>
              <a:gd name="T17" fmla="*/ 554 h 995"/>
              <a:gd name="T18" fmla="*/ 105 w 715"/>
              <a:gd name="T19" fmla="*/ 612 h 995"/>
              <a:gd name="T20" fmla="*/ 165 w 715"/>
              <a:gd name="T21" fmla="*/ 659 h 995"/>
              <a:gd name="T22" fmla="*/ 357 w 715"/>
              <a:gd name="T23" fmla="*/ 995 h 995"/>
              <a:gd name="T24" fmla="*/ 528 w 715"/>
              <a:gd name="T25" fmla="*/ 673 h 995"/>
              <a:gd name="T26" fmla="*/ 590 w 715"/>
              <a:gd name="T27" fmla="*/ 630 h 995"/>
              <a:gd name="T28" fmla="*/ 641 w 715"/>
              <a:gd name="T29" fmla="*/ 574 h 995"/>
              <a:gd name="T30" fmla="*/ 681 w 715"/>
              <a:gd name="T31" fmla="*/ 510 h 995"/>
              <a:gd name="T32" fmla="*/ 707 w 715"/>
              <a:gd name="T33" fmla="*/ 437 h 995"/>
              <a:gd name="T34" fmla="*/ 715 w 715"/>
              <a:gd name="T35" fmla="*/ 357 h 995"/>
              <a:gd name="T36" fmla="*/ 709 w 715"/>
              <a:gd name="T37" fmla="*/ 286 h 995"/>
              <a:gd name="T38" fmla="*/ 673 w 715"/>
              <a:gd name="T39" fmla="*/ 187 h 995"/>
              <a:gd name="T40" fmla="*/ 609 w 715"/>
              <a:gd name="T41" fmla="*/ 105 h 995"/>
              <a:gd name="T42" fmla="*/ 528 w 715"/>
              <a:gd name="T43" fmla="*/ 44 h 995"/>
              <a:gd name="T44" fmla="*/ 429 w 715"/>
              <a:gd name="T45" fmla="*/ 6 h 995"/>
              <a:gd name="T46" fmla="*/ 357 w 715"/>
              <a:gd name="T47" fmla="*/ 0 h 995"/>
              <a:gd name="T48" fmla="*/ 329 w 715"/>
              <a:gd name="T49" fmla="*/ 626 h 995"/>
              <a:gd name="T50" fmla="*/ 252 w 715"/>
              <a:gd name="T51" fmla="*/ 606 h 995"/>
              <a:gd name="T52" fmla="*/ 186 w 715"/>
              <a:gd name="T53" fmla="*/ 566 h 995"/>
              <a:gd name="T54" fmla="*/ 135 w 715"/>
              <a:gd name="T55" fmla="*/ 508 h 995"/>
              <a:gd name="T56" fmla="*/ 101 w 715"/>
              <a:gd name="T57" fmla="*/ 439 h 995"/>
              <a:gd name="T58" fmla="*/ 89 w 715"/>
              <a:gd name="T59" fmla="*/ 359 h 995"/>
              <a:gd name="T60" fmla="*/ 95 w 715"/>
              <a:gd name="T61" fmla="*/ 304 h 995"/>
              <a:gd name="T62" fmla="*/ 121 w 715"/>
              <a:gd name="T63" fmla="*/ 230 h 995"/>
              <a:gd name="T64" fmla="*/ 169 w 715"/>
              <a:gd name="T65" fmla="*/ 169 h 995"/>
              <a:gd name="T66" fmla="*/ 230 w 715"/>
              <a:gd name="T67" fmla="*/ 123 h 995"/>
              <a:gd name="T68" fmla="*/ 304 w 715"/>
              <a:gd name="T69" fmla="*/ 95 h 995"/>
              <a:gd name="T70" fmla="*/ 357 w 715"/>
              <a:gd name="T71" fmla="*/ 91 h 995"/>
              <a:gd name="T72" fmla="*/ 437 w 715"/>
              <a:gd name="T73" fmla="*/ 103 h 995"/>
              <a:gd name="T74" fmla="*/ 506 w 715"/>
              <a:gd name="T75" fmla="*/ 137 h 995"/>
              <a:gd name="T76" fmla="*/ 564 w 715"/>
              <a:gd name="T77" fmla="*/ 189 h 995"/>
              <a:gd name="T78" fmla="*/ 603 w 715"/>
              <a:gd name="T79" fmla="*/ 254 h 995"/>
              <a:gd name="T80" fmla="*/ 623 w 715"/>
              <a:gd name="T81" fmla="*/ 332 h 995"/>
              <a:gd name="T82" fmla="*/ 623 w 715"/>
              <a:gd name="T83" fmla="*/ 385 h 995"/>
              <a:gd name="T84" fmla="*/ 603 w 715"/>
              <a:gd name="T85" fmla="*/ 463 h 995"/>
              <a:gd name="T86" fmla="*/ 564 w 715"/>
              <a:gd name="T87" fmla="*/ 528 h 995"/>
              <a:gd name="T88" fmla="*/ 506 w 715"/>
              <a:gd name="T89" fmla="*/ 580 h 995"/>
              <a:gd name="T90" fmla="*/ 437 w 715"/>
              <a:gd name="T91" fmla="*/ 614 h 995"/>
              <a:gd name="T92" fmla="*/ 357 w 715"/>
              <a:gd name="T93" fmla="*/ 62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5" h="995">
                <a:moveTo>
                  <a:pt x="357" y="0"/>
                </a:moveTo>
                <a:lnTo>
                  <a:pt x="357" y="0"/>
                </a:lnTo>
                <a:lnTo>
                  <a:pt x="319" y="2"/>
                </a:lnTo>
                <a:lnTo>
                  <a:pt x="286" y="6"/>
                </a:lnTo>
                <a:lnTo>
                  <a:pt x="250" y="16"/>
                </a:lnTo>
                <a:lnTo>
                  <a:pt x="218" y="28"/>
                </a:lnTo>
                <a:lnTo>
                  <a:pt x="186" y="44"/>
                </a:lnTo>
                <a:lnTo>
                  <a:pt x="157" y="61"/>
                </a:lnTo>
                <a:lnTo>
                  <a:pt x="129" y="81"/>
                </a:lnTo>
                <a:lnTo>
                  <a:pt x="103" y="105"/>
                </a:lnTo>
                <a:lnTo>
                  <a:pt x="81" y="129"/>
                </a:lnTo>
                <a:lnTo>
                  <a:pt x="59" y="157"/>
                </a:lnTo>
                <a:lnTo>
                  <a:pt x="41" y="187"/>
                </a:lnTo>
                <a:lnTo>
                  <a:pt x="27" y="218"/>
                </a:lnTo>
                <a:lnTo>
                  <a:pt x="16" y="250"/>
                </a:lnTo>
                <a:lnTo>
                  <a:pt x="6" y="286"/>
                </a:lnTo>
                <a:lnTo>
                  <a:pt x="0" y="322"/>
                </a:lnTo>
                <a:lnTo>
                  <a:pt x="0" y="357"/>
                </a:lnTo>
                <a:lnTo>
                  <a:pt x="0" y="357"/>
                </a:lnTo>
                <a:lnTo>
                  <a:pt x="0" y="385"/>
                </a:lnTo>
                <a:lnTo>
                  <a:pt x="4" y="411"/>
                </a:lnTo>
                <a:lnTo>
                  <a:pt x="8" y="437"/>
                </a:lnTo>
                <a:lnTo>
                  <a:pt x="14" y="463"/>
                </a:lnTo>
                <a:lnTo>
                  <a:pt x="24" y="487"/>
                </a:lnTo>
                <a:lnTo>
                  <a:pt x="33" y="510"/>
                </a:lnTo>
                <a:lnTo>
                  <a:pt x="43" y="532"/>
                </a:lnTo>
                <a:lnTo>
                  <a:pt x="57" y="554"/>
                </a:lnTo>
                <a:lnTo>
                  <a:pt x="71" y="574"/>
                </a:lnTo>
                <a:lnTo>
                  <a:pt x="89" y="594"/>
                </a:lnTo>
                <a:lnTo>
                  <a:pt x="105" y="612"/>
                </a:lnTo>
                <a:lnTo>
                  <a:pt x="125" y="630"/>
                </a:lnTo>
                <a:lnTo>
                  <a:pt x="145" y="645"/>
                </a:lnTo>
                <a:lnTo>
                  <a:pt x="165" y="659"/>
                </a:lnTo>
                <a:lnTo>
                  <a:pt x="186" y="673"/>
                </a:lnTo>
                <a:lnTo>
                  <a:pt x="208" y="683"/>
                </a:lnTo>
                <a:lnTo>
                  <a:pt x="357" y="995"/>
                </a:lnTo>
                <a:lnTo>
                  <a:pt x="504" y="683"/>
                </a:lnTo>
                <a:lnTo>
                  <a:pt x="504" y="683"/>
                </a:lnTo>
                <a:lnTo>
                  <a:pt x="528" y="673"/>
                </a:lnTo>
                <a:lnTo>
                  <a:pt x="550" y="659"/>
                </a:lnTo>
                <a:lnTo>
                  <a:pt x="570" y="645"/>
                </a:lnTo>
                <a:lnTo>
                  <a:pt x="590" y="630"/>
                </a:lnTo>
                <a:lnTo>
                  <a:pt x="609" y="612"/>
                </a:lnTo>
                <a:lnTo>
                  <a:pt x="625" y="594"/>
                </a:lnTo>
                <a:lnTo>
                  <a:pt x="641" y="574"/>
                </a:lnTo>
                <a:lnTo>
                  <a:pt x="657" y="554"/>
                </a:lnTo>
                <a:lnTo>
                  <a:pt x="669" y="532"/>
                </a:lnTo>
                <a:lnTo>
                  <a:pt x="681" y="510"/>
                </a:lnTo>
                <a:lnTo>
                  <a:pt x="691" y="487"/>
                </a:lnTo>
                <a:lnTo>
                  <a:pt x="701" y="463"/>
                </a:lnTo>
                <a:lnTo>
                  <a:pt x="707" y="437"/>
                </a:lnTo>
                <a:lnTo>
                  <a:pt x="711" y="411"/>
                </a:lnTo>
                <a:lnTo>
                  <a:pt x="715" y="385"/>
                </a:lnTo>
                <a:lnTo>
                  <a:pt x="715" y="357"/>
                </a:lnTo>
                <a:lnTo>
                  <a:pt x="715" y="357"/>
                </a:lnTo>
                <a:lnTo>
                  <a:pt x="713" y="322"/>
                </a:lnTo>
                <a:lnTo>
                  <a:pt x="709" y="286"/>
                </a:lnTo>
                <a:lnTo>
                  <a:pt x="699" y="250"/>
                </a:lnTo>
                <a:lnTo>
                  <a:pt x="687" y="218"/>
                </a:lnTo>
                <a:lnTo>
                  <a:pt x="673" y="187"/>
                </a:lnTo>
                <a:lnTo>
                  <a:pt x="655" y="157"/>
                </a:lnTo>
                <a:lnTo>
                  <a:pt x="633" y="129"/>
                </a:lnTo>
                <a:lnTo>
                  <a:pt x="609" y="105"/>
                </a:lnTo>
                <a:lnTo>
                  <a:pt x="586" y="81"/>
                </a:lnTo>
                <a:lnTo>
                  <a:pt x="558" y="61"/>
                </a:lnTo>
                <a:lnTo>
                  <a:pt x="528" y="44"/>
                </a:lnTo>
                <a:lnTo>
                  <a:pt x="496" y="28"/>
                </a:lnTo>
                <a:lnTo>
                  <a:pt x="464" y="16"/>
                </a:lnTo>
                <a:lnTo>
                  <a:pt x="429" y="6"/>
                </a:lnTo>
                <a:lnTo>
                  <a:pt x="393" y="2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357" y="628"/>
                </a:moveTo>
                <a:lnTo>
                  <a:pt x="357" y="628"/>
                </a:lnTo>
                <a:lnTo>
                  <a:pt x="329" y="626"/>
                </a:lnTo>
                <a:lnTo>
                  <a:pt x="304" y="622"/>
                </a:lnTo>
                <a:lnTo>
                  <a:pt x="278" y="614"/>
                </a:lnTo>
                <a:lnTo>
                  <a:pt x="252" y="606"/>
                </a:lnTo>
                <a:lnTo>
                  <a:pt x="230" y="594"/>
                </a:lnTo>
                <a:lnTo>
                  <a:pt x="208" y="580"/>
                </a:lnTo>
                <a:lnTo>
                  <a:pt x="186" y="566"/>
                </a:lnTo>
                <a:lnTo>
                  <a:pt x="169" y="548"/>
                </a:lnTo>
                <a:lnTo>
                  <a:pt x="151" y="528"/>
                </a:lnTo>
                <a:lnTo>
                  <a:pt x="135" y="508"/>
                </a:lnTo>
                <a:lnTo>
                  <a:pt x="121" y="487"/>
                </a:lnTo>
                <a:lnTo>
                  <a:pt x="111" y="463"/>
                </a:lnTo>
                <a:lnTo>
                  <a:pt x="101" y="439"/>
                </a:lnTo>
                <a:lnTo>
                  <a:pt x="95" y="413"/>
                </a:lnTo>
                <a:lnTo>
                  <a:pt x="91" y="385"/>
                </a:lnTo>
                <a:lnTo>
                  <a:pt x="89" y="359"/>
                </a:lnTo>
                <a:lnTo>
                  <a:pt x="89" y="359"/>
                </a:lnTo>
                <a:lnTo>
                  <a:pt x="91" y="332"/>
                </a:lnTo>
                <a:lnTo>
                  <a:pt x="95" y="304"/>
                </a:lnTo>
                <a:lnTo>
                  <a:pt x="101" y="278"/>
                </a:lnTo>
                <a:lnTo>
                  <a:pt x="111" y="254"/>
                </a:lnTo>
                <a:lnTo>
                  <a:pt x="121" y="230"/>
                </a:lnTo>
                <a:lnTo>
                  <a:pt x="135" y="208"/>
                </a:lnTo>
                <a:lnTo>
                  <a:pt x="151" y="189"/>
                </a:lnTo>
                <a:lnTo>
                  <a:pt x="169" y="169"/>
                </a:lnTo>
                <a:lnTo>
                  <a:pt x="186" y="151"/>
                </a:lnTo>
                <a:lnTo>
                  <a:pt x="208" y="137"/>
                </a:lnTo>
                <a:lnTo>
                  <a:pt x="230" y="123"/>
                </a:lnTo>
                <a:lnTo>
                  <a:pt x="252" y="111"/>
                </a:lnTo>
                <a:lnTo>
                  <a:pt x="278" y="103"/>
                </a:lnTo>
                <a:lnTo>
                  <a:pt x="304" y="95"/>
                </a:lnTo>
                <a:lnTo>
                  <a:pt x="329" y="91"/>
                </a:lnTo>
                <a:lnTo>
                  <a:pt x="357" y="91"/>
                </a:lnTo>
                <a:lnTo>
                  <a:pt x="357" y="91"/>
                </a:lnTo>
                <a:lnTo>
                  <a:pt x="385" y="91"/>
                </a:lnTo>
                <a:lnTo>
                  <a:pt x="411" y="95"/>
                </a:lnTo>
                <a:lnTo>
                  <a:pt x="437" y="103"/>
                </a:lnTo>
                <a:lnTo>
                  <a:pt x="460" y="111"/>
                </a:lnTo>
                <a:lnTo>
                  <a:pt x="484" y="123"/>
                </a:lnTo>
                <a:lnTo>
                  <a:pt x="506" y="137"/>
                </a:lnTo>
                <a:lnTo>
                  <a:pt x="528" y="151"/>
                </a:lnTo>
                <a:lnTo>
                  <a:pt x="546" y="169"/>
                </a:lnTo>
                <a:lnTo>
                  <a:pt x="564" y="189"/>
                </a:lnTo>
                <a:lnTo>
                  <a:pt x="580" y="208"/>
                </a:lnTo>
                <a:lnTo>
                  <a:pt x="594" y="230"/>
                </a:lnTo>
                <a:lnTo>
                  <a:pt x="603" y="254"/>
                </a:lnTo>
                <a:lnTo>
                  <a:pt x="613" y="278"/>
                </a:lnTo>
                <a:lnTo>
                  <a:pt x="619" y="304"/>
                </a:lnTo>
                <a:lnTo>
                  <a:pt x="623" y="332"/>
                </a:lnTo>
                <a:lnTo>
                  <a:pt x="625" y="359"/>
                </a:lnTo>
                <a:lnTo>
                  <a:pt x="625" y="359"/>
                </a:lnTo>
                <a:lnTo>
                  <a:pt x="623" y="385"/>
                </a:lnTo>
                <a:lnTo>
                  <a:pt x="619" y="413"/>
                </a:lnTo>
                <a:lnTo>
                  <a:pt x="613" y="439"/>
                </a:lnTo>
                <a:lnTo>
                  <a:pt x="603" y="463"/>
                </a:lnTo>
                <a:lnTo>
                  <a:pt x="594" y="487"/>
                </a:lnTo>
                <a:lnTo>
                  <a:pt x="580" y="508"/>
                </a:lnTo>
                <a:lnTo>
                  <a:pt x="564" y="528"/>
                </a:lnTo>
                <a:lnTo>
                  <a:pt x="546" y="548"/>
                </a:lnTo>
                <a:lnTo>
                  <a:pt x="528" y="566"/>
                </a:lnTo>
                <a:lnTo>
                  <a:pt x="506" y="580"/>
                </a:lnTo>
                <a:lnTo>
                  <a:pt x="484" y="594"/>
                </a:lnTo>
                <a:lnTo>
                  <a:pt x="460" y="606"/>
                </a:lnTo>
                <a:lnTo>
                  <a:pt x="437" y="614"/>
                </a:lnTo>
                <a:lnTo>
                  <a:pt x="411" y="622"/>
                </a:lnTo>
                <a:lnTo>
                  <a:pt x="385" y="626"/>
                </a:lnTo>
                <a:lnTo>
                  <a:pt x="357" y="628"/>
                </a:lnTo>
                <a:lnTo>
                  <a:pt x="357" y="628"/>
                </a:lnTo>
                <a:close/>
              </a:path>
            </a:pathLst>
          </a:custGeom>
          <a:solidFill>
            <a:srgbClr val="FE8F5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8"/>
          <p:cNvSpPr>
            <a:spLocks noEditPoints="1"/>
          </p:cNvSpPr>
          <p:nvPr/>
        </p:nvSpPr>
        <p:spPr bwMode="auto">
          <a:xfrm rot="10800000">
            <a:off x="1449275" y="3597206"/>
            <a:ext cx="605708" cy="842908"/>
          </a:xfrm>
          <a:custGeom>
            <a:avLst/>
            <a:gdLst>
              <a:gd name="T0" fmla="*/ 319 w 715"/>
              <a:gd name="T1" fmla="*/ 2 h 995"/>
              <a:gd name="T2" fmla="*/ 218 w 715"/>
              <a:gd name="T3" fmla="*/ 28 h 995"/>
              <a:gd name="T4" fmla="*/ 129 w 715"/>
              <a:gd name="T5" fmla="*/ 81 h 995"/>
              <a:gd name="T6" fmla="*/ 59 w 715"/>
              <a:gd name="T7" fmla="*/ 157 h 995"/>
              <a:gd name="T8" fmla="*/ 16 w 715"/>
              <a:gd name="T9" fmla="*/ 250 h 995"/>
              <a:gd name="T10" fmla="*/ 0 w 715"/>
              <a:gd name="T11" fmla="*/ 357 h 995"/>
              <a:gd name="T12" fmla="*/ 4 w 715"/>
              <a:gd name="T13" fmla="*/ 411 h 995"/>
              <a:gd name="T14" fmla="*/ 24 w 715"/>
              <a:gd name="T15" fmla="*/ 487 h 995"/>
              <a:gd name="T16" fmla="*/ 57 w 715"/>
              <a:gd name="T17" fmla="*/ 554 h 995"/>
              <a:gd name="T18" fmla="*/ 105 w 715"/>
              <a:gd name="T19" fmla="*/ 612 h 995"/>
              <a:gd name="T20" fmla="*/ 165 w 715"/>
              <a:gd name="T21" fmla="*/ 659 h 995"/>
              <a:gd name="T22" fmla="*/ 357 w 715"/>
              <a:gd name="T23" fmla="*/ 995 h 995"/>
              <a:gd name="T24" fmla="*/ 528 w 715"/>
              <a:gd name="T25" fmla="*/ 673 h 995"/>
              <a:gd name="T26" fmla="*/ 590 w 715"/>
              <a:gd name="T27" fmla="*/ 630 h 995"/>
              <a:gd name="T28" fmla="*/ 641 w 715"/>
              <a:gd name="T29" fmla="*/ 574 h 995"/>
              <a:gd name="T30" fmla="*/ 681 w 715"/>
              <a:gd name="T31" fmla="*/ 510 h 995"/>
              <a:gd name="T32" fmla="*/ 707 w 715"/>
              <a:gd name="T33" fmla="*/ 437 h 995"/>
              <a:gd name="T34" fmla="*/ 715 w 715"/>
              <a:gd name="T35" fmla="*/ 357 h 995"/>
              <a:gd name="T36" fmla="*/ 709 w 715"/>
              <a:gd name="T37" fmla="*/ 286 h 995"/>
              <a:gd name="T38" fmla="*/ 673 w 715"/>
              <a:gd name="T39" fmla="*/ 187 h 995"/>
              <a:gd name="T40" fmla="*/ 609 w 715"/>
              <a:gd name="T41" fmla="*/ 105 h 995"/>
              <a:gd name="T42" fmla="*/ 528 w 715"/>
              <a:gd name="T43" fmla="*/ 44 h 995"/>
              <a:gd name="T44" fmla="*/ 429 w 715"/>
              <a:gd name="T45" fmla="*/ 6 h 995"/>
              <a:gd name="T46" fmla="*/ 357 w 715"/>
              <a:gd name="T47" fmla="*/ 0 h 995"/>
              <a:gd name="T48" fmla="*/ 329 w 715"/>
              <a:gd name="T49" fmla="*/ 626 h 995"/>
              <a:gd name="T50" fmla="*/ 252 w 715"/>
              <a:gd name="T51" fmla="*/ 606 h 995"/>
              <a:gd name="T52" fmla="*/ 186 w 715"/>
              <a:gd name="T53" fmla="*/ 566 h 995"/>
              <a:gd name="T54" fmla="*/ 135 w 715"/>
              <a:gd name="T55" fmla="*/ 508 h 995"/>
              <a:gd name="T56" fmla="*/ 101 w 715"/>
              <a:gd name="T57" fmla="*/ 439 h 995"/>
              <a:gd name="T58" fmla="*/ 89 w 715"/>
              <a:gd name="T59" fmla="*/ 359 h 995"/>
              <a:gd name="T60" fmla="*/ 95 w 715"/>
              <a:gd name="T61" fmla="*/ 304 h 995"/>
              <a:gd name="T62" fmla="*/ 121 w 715"/>
              <a:gd name="T63" fmla="*/ 230 h 995"/>
              <a:gd name="T64" fmla="*/ 169 w 715"/>
              <a:gd name="T65" fmla="*/ 169 h 995"/>
              <a:gd name="T66" fmla="*/ 230 w 715"/>
              <a:gd name="T67" fmla="*/ 123 h 995"/>
              <a:gd name="T68" fmla="*/ 304 w 715"/>
              <a:gd name="T69" fmla="*/ 95 h 995"/>
              <a:gd name="T70" fmla="*/ 357 w 715"/>
              <a:gd name="T71" fmla="*/ 91 h 995"/>
              <a:gd name="T72" fmla="*/ 437 w 715"/>
              <a:gd name="T73" fmla="*/ 103 h 995"/>
              <a:gd name="T74" fmla="*/ 506 w 715"/>
              <a:gd name="T75" fmla="*/ 137 h 995"/>
              <a:gd name="T76" fmla="*/ 564 w 715"/>
              <a:gd name="T77" fmla="*/ 189 h 995"/>
              <a:gd name="T78" fmla="*/ 603 w 715"/>
              <a:gd name="T79" fmla="*/ 254 h 995"/>
              <a:gd name="T80" fmla="*/ 623 w 715"/>
              <a:gd name="T81" fmla="*/ 332 h 995"/>
              <a:gd name="T82" fmla="*/ 623 w 715"/>
              <a:gd name="T83" fmla="*/ 385 h 995"/>
              <a:gd name="T84" fmla="*/ 603 w 715"/>
              <a:gd name="T85" fmla="*/ 463 h 995"/>
              <a:gd name="T86" fmla="*/ 564 w 715"/>
              <a:gd name="T87" fmla="*/ 528 h 995"/>
              <a:gd name="T88" fmla="*/ 506 w 715"/>
              <a:gd name="T89" fmla="*/ 580 h 995"/>
              <a:gd name="T90" fmla="*/ 437 w 715"/>
              <a:gd name="T91" fmla="*/ 614 h 995"/>
              <a:gd name="T92" fmla="*/ 357 w 715"/>
              <a:gd name="T93" fmla="*/ 62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5" h="995">
                <a:moveTo>
                  <a:pt x="357" y="0"/>
                </a:moveTo>
                <a:lnTo>
                  <a:pt x="357" y="0"/>
                </a:lnTo>
                <a:lnTo>
                  <a:pt x="319" y="2"/>
                </a:lnTo>
                <a:lnTo>
                  <a:pt x="286" y="6"/>
                </a:lnTo>
                <a:lnTo>
                  <a:pt x="250" y="16"/>
                </a:lnTo>
                <a:lnTo>
                  <a:pt x="218" y="28"/>
                </a:lnTo>
                <a:lnTo>
                  <a:pt x="186" y="44"/>
                </a:lnTo>
                <a:lnTo>
                  <a:pt x="157" y="61"/>
                </a:lnTo>
                <a:lnTo>
                  <a:pt x="129" y="81"/>
                </a:lnTo>
                <a:lnTo>
                  <a:pt x="103" y="105"/>
                </a:lnTo>
                <a:lnTo>
                  <a:pt x="81" y="129"/>
                </a:lnTo>
                <a:lnTo>
                  <a:pt x="59" y="157"/>
                </a:lnTo>
                <a:lnTo>
                  <a:pt x="41" y="187"/>
                </a:lnTo>
                <a:lnTo>
                  <a:pt x="27" y="218"/>
                </a:lnTo>
                <a:lnTo>
                  <a:pt x="16" y="250"/>
                </a:lnTo>
                <a:lnTo>
                  <a:pt x="6" y="286"/>
                </a:lnTo>
                <a:lnTo>
                  <a:pt x="0" y="322"/>
                </a:lnTo>
                <a:lnTo>
                  <a:pt x="0" y="357"/>
                </a:lnTo>
                <a:lnTo>
                  <a:pt x="0" y="357"/>
                </a:lnTo>
                <a:lnTo>
                  <a:pt x="0" y="385"/>
                </a:lnTo>
                <a:lnTo>
                  <a:pt x="4" y="411"/>
                </a:lnTo>
                <a:lnTo>
                  <a:pt x="8" y="437"/>
                </a:lnTo>
                <a:lnTo>
                  <a:pt x="14" y="463"/>
                </a:lnTo>
                <a:lnTo>
                  <a:pt x="24" y="487"/>
                </a:lnTo>
                <a:lnTo>
                  <a:pt x="33" y="510"/>
                </a:lnTo>
                <a:lnTo>
                  <a:pt x="43" y="532"/>
                </a:lnTo>
                <a:lnTo>
                  <a:pt x="57" y="554"/>
                </a:lnTo>
                <a:lnTo>
                  <a:pt x="71" y="574"/>
                </a:lnTo>
                <a:lnTo>
                  <a:pt x="89" y="594"/>
                </a:lnTo>
                <a:lnTo>
                  <a:pt x="105" y="612"/>
                </a:lnTo>
                <a:lnTo>
                  <a:pt x="125" y="630"/>
                </a:lnTo>
                <a:lnTo>
                  <a:pt x="145" y="645"/>
                </a:lnTo>
                <a:lnTo>
                  <a:pt x="165" y="659"/>
                </a:lnTo>
                <a:lnTo>
                  <a:pt x="186" y="673"/>
                </a:lnTo>
                <a:lnTo>
                  <a:pt x="208" y="683"/>
                </a:lnTo>
                <a:lnTo>
                  <a:pt x="357" y="995"/>
                </a:lnTo>
                <a:lnTo>
                  <a:pt x="504" y="683"/>
                </a:lnTo>
                <a:lnTo>
                  <a:pt x="504" y="683"/>
                </a:lnTo>
                <a:lnTo>
                  <a:pt x="528" y="673"/>
                </a:lnTo>
                <a:lnTo>
                  <a:pt x="550" y="659"/>
                </a:lnTo>
                <a:lnTo>
                  <a:pt x="570" y="645"/>
                </a:lnTo>
                <a:lnTo>
                  <a:pt x="590" y="630"/>
                </a:lnTo>
                <a:lnTo>
                  <a:pt x="609" y="612"/>
                </a:lnTo>
                <a:lnTo>
                  <a:pt x="625" y="594"/>
                </a:lnTo>
                <a:lnTo>
                  <a:pt x="641" y="574"/>
                </a:lnTo>
                <a:lnTo>
                  <a:pt x="657" y="554"/>
                </a:lnTo>
                <a:lnTo>
                  <a:pt x="669" y="532"/>
                </a:lnTo>
                <a:lnTo>
                  <a:pt x="681" y="510"/>
                </a:lnTo>
                <a:lnTo>
                  <a:pt x="691" y="487"/>
                </a:lnTo>
                <a:lnTo>
                  <a:pt x="701" y="463"/>
                </a:lnTo>
                <a:lnTo>
                  <a:pt x="707" y="437"/>
                </a:lnTo>
                <a:lnTo>
                  <a:pt x="711" y="411"/>
                </a:lnTo>
                <a:lnTo>
                  <a:pt x="715" y="385"/>
                </a:lnTo>
                <a:lnTo>
                  <a:pt x="715" y="357"/>
                </a:lnTo>
                <a:lnTo>
                  <a:pt x="715" y="357"/>
                </a:lnTo>
                <a:lnTo>
                  <a:pt x="713" y="322"/>
                </a:lnTo>
                <a:lnTo>
                  <a:pt x="709" y="286"/>
                </a:lnTo>
                <a:lnTo>
                  <a:pt x="699" y="250"/>
                </a:lnTo>
                <a:lnTo>
                  <a:pt x="687" y="218"/>
                </a:lnTo>
                <a:lnTo>
                  <a:pt x="673" y="187"/>
                </a:lnTo>
                <a:lnTo>
                  <a:pt x="655" y="157"/>
                </a:lnTo>
                <a:lnTo>
                  <a:pt x="633" y="129"/>
                </a:lnTo>
                <a:lnTo>
                  <a:pt x="609" y="105"/>
                </a:lnTo>
                <a:lnTo>
                  <a:pt x="586" y="81"/>
                </a:lnTo>
                <a:lnTo>
                  <a:pt x="558" y="61"/>
                </a:lnTo>
                <a:lnTo>
                  <a:pt x="528" y="44"/>
                </a:lnTo>
                <a:lnTo>
                  <a:pt x="496" y="28"/>
                </a:lnTo>
                <a:lnTo>
                  <a:pt x="464" y="16"/>
                </a:lnTo>
                <a:lnTo>
                  <a:pt x="429" y="6"/>
                </a:lnTo>
                <a:lnTo>
                  <a:pt x="393" y="2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357" y="628"/>
                </a:moveTo>
                <a:lnTo>
                  <a:pt x="357" y="628"/>
                </a:lnTo>
                <a:lnTo>
                  <a:pt x="329" y="626"/>
                </a:lnTo>
                <a:lnTo>
                  <a:pt x="304" y="622"/>
                </a:lnTo>
                <a:lnTo>
                  <a:pt x="278" y="614"/>
                </a:lnTo>
                <a:lnTo>
                  <a:pt x="252" y="606"/>
                </a:lnTo>
                <a:lnTo>
                  <a:pt x="230" y="594"/>
                </a:lnTo>
                <a:lnTo>
                  <a:pt x="208" y="580"/>
                </a:lnTo>
                <a:lnTo>
                  <a:pt x="186" y="566"/>
                </a:lnTo>
                <a:lnTo>
                  <a:pt x="169" y="548"/>
                </a:lnTo>
                <a:lnTo>
                  <a:pt x="151" y="528"/>
                </a:lnTo>
                <a:lnTo>
                  <a:pt x="135" y="508"/>
                </a:lnTo>
                <a:lnTo>
                  <a:pt x="121" y="487"/>
                </a:lnTo>
                <a:lnTo>
                  <a:pt x="111" y="463"/>
                </a:lnTo>
                <a:lnTo>
                  <a:pt x="101" y="439"/>
                </a:lnTo>
                <a:lnTo>
                  <a:pt x="95" y="413"/>
                </a:lnTo>
                <a:lnTo>
                  <a:pt x="91" y="385"/>
                </a:lnTo>
                <a:lnTo>
                  <a:pt x="89" y="359"/>
                </a:lnTo>
                <a:lnTo>
                  <a:pt x="89" y="359"/>
                </a:lnTo>
                <a:lnTo>
                  <a:pt x="91" y="332"/>
                </a:lnTo>
                <a:lnTo>
                  <a:pt x="95" y="304"/>
                </a:lnTo>
                <a:lnTo>
                  <a:pt x="101" y="278"/>
                </a:lnTo>
                <a:lnTo>
                  <a:pt x="111" y="254"/>
                </a:lnTo>
                <a:lnTo>
                  <a:pt x="121" y="230"/>
                </a:lnTo>
                <a:lnTo>
                  <a:pt x="135" y="208"/>
                </a:lnTo>
                <a:lnTo>
                  <a:pt x="151" y="189"/>
                </a:lnTo>
                <a:lnTo>
                  <a:pt x="169" y="169"/>
                </a:lnTo>
                <a:lnTo>
                  <a:pt x="186" y="151"/>
                </a:lnTo>
                <a:lnTo>
                  <a:pt x="208" y="137"/>
                </a:lnTo>
                <a:lnTo>
                  <a:pt x="230" y="123"/>
                </a:lnTo>
                <a:lnTo>
                  <a:pt x="252" y="111"/>
                </a:lnTo>
                <a:lnTo>
                  <a:pt x="278" y="103"/>
                </a:lnTo>
                <a:lnTo>
                  <a:pt x="304" y="95"/>
                </a:lnTo>
                <a:lnTo>
                  <a:pt x="329" y="91"/>
                </a:lnTo>
                <a:lnTo>
                  <a:pt x="357" y="91"/>
                </a:lnTo>
                <a:lnTo>
                  <a:pt x="357" y="91"/>
                </a:lnTo>
                <a:lnTo>
                  <a:pt x="385" y="91"/>
                </a:lnTo>
                <a:lnTo>
                  <a:pt x="411" y="95"/>
                </a:lnTo>
                <a:lnTo>
                  <a:pt x="437" y="103"/>
                </a:lnTo>
                <a:lnTo>
                  <a:pt x="460" y="111"/>
                </a:lnTo>
                <a:lnTo>
                  <a:pt x="484" y="123"/>
                </a:lnTo>
                <a:lnTo>
                  <a:pt x="506" y="137"/>
                </a:lnTo>
                <a:lnTo>
                  <a:pt x="528" y="151"/>
                </a:lnTo>
                <a:lnTo>
                  <a:pt x="546" y="169"/>
                </a:lnTo>
                <a:lnTo>
                  <a:pt x="564" y="189"/>
                </a:lnTo>
                <a:lnTo>
                  <a:pt x="580" y="208"/>
                </a:lnTo>
                <a:lnTo>
                  <a:pt x="594" y="230"/>
                </a:lnTo>
                <a:lnTo>
                  <a:pt x="603" y="254"/>
                </a:lnTo>
                <a:lnTo>
                  <a:pt x="613" y="278"/>
                </a:lnTo>
                <a:lnTo>
                  <a:pt x="619" y="304"/>
                </a:lnTo>
                <a:lnTo>
                  <a:pt x="623" y="332"/>
                </a:lnTo>
                <a:lnTo>
                  <a:pt x="625" y="359"/>
                </a:lnTo>
                <a:lnTo>
                  <a:pt x="625" y="359"/>
                </a:lnTo>
                <a:lnTo>
                  <a:pt x="623" y="385"/>
                </a:lnTo>
                <a:lnTo>
                  <a:pt x="619" y="413"/>
                </a:lnTo>
                <a:lnTo>
                  <a:pt x="613" y="439"/>
                </a:lnTo>
                <a:lnTo>
                  <a:pt x="603" y="463"/>
                </a:lnTo>
                <a:lnTo>
                  <a:pt x="594" y="487"/>
                </a:lnTo>
                <a:lnTo>
                  <a:pt x="580" y="508"/>
                </a:lnTo>
                <a:lnTo>
                  <a:pt x="564" y="528"/>
                </a:lnTo>
                <a:lnTo>
                  <a:pt x="546" y="548"/>
                </a:lnTo>
                <a:lnTo>
                  <a:pt x="528" y="566"/>
                </a:lnTo>
                <a:lnTo>
                  <a:pt x="506" y="580"/>
                </a:lnTo>
                <a:lnTo>
                  <a:pt x="484" y="594"/>
                </a:lnTo>
                <a:lnTo>
                  <a:pt x="460" y="606"/>
                </a:lnTo>
                <a:lnTo>
                  <a:pt x="437" y="614"/>
                </a:lnTo>
                <a:lnTo>
                  <a:pt x="411" y="622"/>
                </a:lnTo>
                <a:lnTo>
                  <a:pt x="385" y="626"/>
                </a:lnTo>
                <a:lnTo>
                  <a:pt x="357" y="628"/>
                </a:lnTo>
                <a:lnTo>
                  <a:pt x="357" y="628"/>
                </a:lnTo>
                <a:close/>
              </a:path>
            </a:pathLst>
          </a:custGeom>
          <a:solidFill>
            <a:srgbClr val="FE8F5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8"/>
          <p:cNvSpPr>
            <a:spLocks noEditPoints="1"/>
          </p:cNvSpPr>
          <p:nvPr/>
        </p:nvSpPr>
        <p:spPr bwMode="auto">
          <a:xfrm rot="10800000">
            <a:off x="8347616" y="3597206"/>
            <a:ext cx="605708" cy="842908"/>
          </a:xfrm>
          <a:custGeom>
            <a:avLst/>
            <a:gdLst>
              <a:gd name="T0" fmla="*/ 319 w 715"/>
              <a:gd name="T1" fmla="*/ 2 h 995"/>
              <a:gd name="T2" fmla="*/ 218 w 715"/>
              <a:gd name="T3" fmla="*/ 28 h 995"/>
              <a:gd name="T4" fmla="*/ 129 w 715"/>
              <a:gd name="T5" fmla="*/ 81 h 995"/>
              <a:gd name="T6" fmla="*/ 59 w 715"/>
              <a:gd name="T7" fmla="*/ 157 h 995"/>
              <a:gd name="T8" fmla="*/ 16 w 715"/>
              <a:gd name="T9" fmla="*/ 250 h 995"/>
              <a:gd name="T10" fmla="*/ 0 w 715"/>
              <a:gd name="T11" fmla="*/ 357 h 995"/>
              <a:gd name="T12" fmla="*/ 4 w 715"/>
              <a:gd name="T13" fmla="*/ 411 h 995"/>
              <a:gd name="T14" fmla="*/ 24 w 715"/>
              <a:gd name="T15" fmla="*/ 487 h 995"/>
              <a:gd name="T16" fmla="*/ 57 w 715"/>
              <a:gd name="T17" fmla="*/ 554 h 995"/>
              <a:gd name="T18" fmla="*/ 105 w 715"/>
              <a:gd name="T19" fmla="*/ 612 h 995"/>
              <a:gd name="T20" fmla="*/ 165 w 715"/>
              <a:gd name="T21" fmla="*/ 659 h 995"/>
              <a:gd name="T22" fmla="*/ 357 w 715"/>
              <a:gd name="T23" fmla="*/ 995 h 995"/>
              <a:gd name="T24" fmla="*/ 528 w 715"/>
              <a:gd name="T25" fmla="*/ 673 h 995"/>
              <a:gd name="T26" fmla="*/ 590 w 715"/>
              <a:gd name="T27" fmla="*/ 630 h 995"/>
              <a:gd name="T28" fmla="*/ 641 w 715"/>
              <a:gd name="T29" fmla="*/ 574 h 995"/>
              <a:gd name="T30" fmla="*/ 681 w 715"/>
              <a:gd name="T31" fmla="*/ 510 h 995"/>
              <a:gd name="T32" fmla="*/ 707 w 715"/>
              <a:gd name="T33" fmla="*/ 437 h 995"/>
              <a:gd name="T34" fmla="*/ 715 w 715"/>
              <a:gd name="T35" fmla="*/ 357 h 995"/>
              <a:gd name="T36" fmla="*/ 709 w 715"/>
              <a:gd name="T37" fmla="*/ 286 h 995"/>
              <a:gd name="T38" fmla="*/ 673 w 715"/>
              <a:gd name="T39" fmla="*/ 187 h 995"/>
              <a:gd name="T40" fmla="*/ 609 w 715"/>
              <a:gd name="T41" fmla="*/ 105 h 995"/>
              <a:gd name="T42" fmla="*/ 528 w 715"/>
              <a:gd name="T43" fmla="*/ 44 h 995"/>
              <a:gd name="T44" fmla="*/ 429 w 715"/>
              <a:gd name="T45" fmla="*/ 6 h 995"/>
              <a:gd name="T46" fmla="*/ 357 w 715"/>
              <a:gd name="T47" fmla="*/ 0 h 995"/>
              <a:gd name="T48" fmla="*/ 329 w 715"/>
              <a:gd name="T49" fmla="*/ 626 h 995"/>
              <a:gd name="T50" fmla="*/ 252 w 715"/>
              <a:gd name="T51" fmla="*/ 606 h 995"/>
              <a:gd name="T52" fmla="*/ 186 w 715"/>
              <a:gd name="T53" fmla="*/ 566 h 995"/>
              <a:gd name="T54" fmla="*/ 135 w 715"/>
              <a:gd name="T55" fmla="*/ 508 h 995"/>
              <a:gd name="T56" fmla="*/ 101 w 715"/>
              <a:gd name="T57" fmla="*/ 439 h 995"/>
              <a:gd name="T58" fmla="*/ 89 w 715"/>
              <a:gd name="T59" fmla="*/ 359 h 995"/>
              <a:gd name="T60" fmla="*/ 95 w 715"/>
              <a:gd name="T61" fmla="*/ 304 h 995"/>
              <a:gd name="T62" fmla="*/ 121 w 715"/>
              <a:gd name="T63" fmla="*/ 230 h 995"/>
              <a:gd name="T64" fmla="*/ 169 w 715"/>
              <a:gd name="T65" fmla="*/ 169 h 995"/>
              <a:gd name="T66" fmla="*/ 230 w 715"/>
              <a:gd name="T67" fmla="*/ 123 h 995"/>
              <a:gd name="T68" fmla="*/ 304 w 715"/>
              <a:gd name="T69" fmla="*/ 95 h 995"/>
              <a:gd name="T70" fmla="*/ 357 w 715"/>
              <a:gd name="T71" fmla="*/ 91 h 995"/>
              <a:gd name="T72" fmla="*/ 437 w 715"/>
              <a:gd name="T73" fmla="*/ 103 h 995"/>
              <a:gd name="T74" fmla="*/ 506 w 715"/>
              <a:gd name="T75" fmla="*/ 137 h 995"/>
              <a:gd name="T76" fmla="*/ 564 w 715"/>
              <a:gd name="T77" fmla="*/ 189 h 995"/>
              <a:gd name="T78" fmla="*/ 603 w 715"/>
              <a:gd name="T79" fmla="*/ 254 h 995"/>
              <a:gd name="T80" fmla="*/ 623 w 715"/>
              <a:gd name="T81" fmla="*/ 332 h 995"/>
              <a:gd name="T82" fmla="*/ 623 w 715"/>
              <a:gd name="T83" fmla="*/ 385 h 995"/>
              <a:gd name="T84" fmla="*/ 603 w 715"/>
              <a:gd name="T85" fmla="*/ 463 h 995"/>
              <a:gd name="T86" fmla="*/ 564 w 715"/>
              <a:gd name="T87" fmla="*/ 528 h 995"/>
              <a:gd name="T88" fmla="*/ 506 w 715"/>
              <a:gd name="T89" fmla="*/ 580 h 995"/>
              <a:gd name="T90" fmla="*/ 437 w 715"/>
              <a:gd name="T91" fmla="*/ 614 h 995"/>
              <a:gd name="T92" fmla="*/ 357 w 715"/>
              <a:gd name="T93" fmla="*/ 62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5" h="995">
                <a:moveTo>
                  <a:pt x="357" y="0"/>
                </a:moveTo>
                <a:lnTo>
                  <a:pt x="357" y="0"/>
                </a:lnTo>
                <a:lnTo>
                  <a:pt x="319" y="2"/>
                </a:lnTo>
                <a:lnTo>
                  <a:pt x="286" y="6"/>
                </a:lnTo>
                <a:lnTo>
                  <a:pt x="250" y="16"/>
                </a:lnTo>
                <a:lnTo>
                  <a:pt x="218" y="28"/>
                </a:lnTo>
                <a:lnTo>
                  <a:pt x="186" y="44"/>
                </a:lnTo>
                <a:lnTo>
                  <a:pt x="157" y="61"/>
                </a:lnTo>
                <a:lnTo>
                  <a:pt x="129" y="81"/>
                </a:lnTo>
                <a:lnTo>
                  <a:pt x="103" y="105"/>
                </a:lnTo>
                <a:lnTo>
                  <a:pt x="81" y="129"/>
                </a:lnTo>
                <a:lnTo>
                  <a:pt x="59" y="157"/>
                </a:lnTo>
                <a:lnTo>
                  <a:pt x="41" y="187"/>
                </a:lnTo>
                <a:lnTo>
                  <a:pt x="27" y="218"/>
                </a:lnTo>
                <a:lnTo>
                  <a:pt x="16" y="250"/>
                </a:lnTo>
                <a:lnTo>
                  <a:pt x="6" y="286"/>
                </a:lnTo>
                <a:lnTo>
                  <a:pt x="0" y="322"/>
                </a:lnTo>
                <a:lnTo>
                  <a:pt x="0" y="357"/>
                </a:lnTo>
                <a:lnTo>
                  <a:pt x="0" y="357"/>
                </a:lnTo>
                <a:lnTo>
                  <a:pt x="0" y="385"/>
                </a:lnTo>
                <a:lnTo>
                  <a:pt x="4" y="411"/>
                </a:lnTo>
                <a:lnTo>
                  <a:pt x="8" y="437"/>
                </a:lnTo>
                <a:lnTo>
                  <a:pt x="14" y="463"/>
                </a:lnTo>
                <a:lnTo>
                  <a:pt x="24" y="487"/>
                </a:lnTo>
                <a:lnTo>
                  <a:pt x="33" y="510"/>
                </a:lnTo>
                <a:lnTo>
                  <a:pt x="43" y="532"/>
                </a:lnTo>
                <a:lnTo>
                  <a:pt x="57" y="554"/>
                </a:lnTo>
                <a:lnTo>
                  <a:pt x="71" y="574"/>
                </a:lnTo>
                <a:lnTo>
                  <a:pt x="89" y="594"/>
                </a:lnTo>
                <a:lnTo>
                  <a:pt x="105" y="612"/>
                </a:lnTo>
                <a:lnTo>
                  <a:pt x="125" y="630"/>
                </a:lnTo>
                <a:lnTo>
                  <a:pt x="145" y="645"/>
                </a:lnTo>
                <a:lnTo>
                  <a:pt x="165" y="659"/>
                </a:lnTo>
                <a:lnTo>
                  <a:pt x="186" y="673"/>
                </a:lnTo>
                <a:lnTo>
                  <a:pt x="208" y="683"/>
                </a:lnTo>
                <a:lnTo>
                  <a:pt x="357" y="995"/>
                </a:lnTo>
                <a:lnTo>
                  <a:pt x="504" y="683"/>
                </a:lnTo>
                <a:lnTo>
                  <a:pt x="504" y="683"/>
                </a:lnTo>
                <a:lnTo>
                  <a:pt x="528" y="673"/>
                </a:lnTo>
                <a:lnTo>
                  <a:pt x="550" y="659"/>
                </a:lnTo>
                <a:lnTo>
                  <a:pt x="570" y="645"/>
                </a:lnTo>
                <a:lnTo>
                  <a:pt x="590" y="630"/>
                </a:lnTo>
                <a:lnTo>
                  <a:pt x="609" y="612"/>
                </a:lnTo>
                <a:lnTo>
                  <a:pt x="625" y="594"/>
                </a:lnTo>
                <a:lnTo>
                  <a:pt x="641" y="574"/>
                </a:lnTo>
                <a:lnTo>
                  <a:pt x="657" y="554"/>
                </a:lnTo>
                <a:lnTo>
                  <a:pt x="669" y="532"/>
                </a:lnTo>
                <a:lnTo>
                  <a:pt x="681" y="510"/>
                </a:lnTo>
                <a:lnTo>
                  <a:pt x="691" y="487"/>
                </a:lnTo>
                <a:lnTo>
                  <a:pt x="701" y="463"/>
                </a:lnTo>
                <a:lnTo>
                  <a:pt x="707" y="437"/>
                </a:lnTo>
                <a:lnTo>
                  <a:pt x="711" y="411"/>
                </a:lnTo>
                <a:lnTo>
                  <a:pt x="715" y="385"/>
                </a:lnTo>
                <a:lnTo>
                  <a:pt x="715" y="357"/>
                </a:lnTo>
                <a:lnTo>
                  <a:pt x="715" y="357"/>
                </a:lnTo>
                <a:lnTo>
                  <a:pt x="713" y="322"/>
                </a:lnTo>
                <a:lnTo>
                  <a:pt x="709" y="286"/>
                </a:lnTo>
                <a:lnTo>
                  <a:pt x="699" y="250"/>
                </a:lnTo>
                <a:lnTo>
                  <a:pt x="687" y="218"/>
                </a:lnTo>
                <a:lnTo>
                  <a:pt x="673" y="187"/>
                </a:lnTo>
                <a:lnTo>
                  <a:pt x="655" y="157"/>
                </a:lnTo>
                <a:lnTo>
                  <a:pt x="633" y="129"/>
                </a:lnTo>
                <a:lnTo>
                  <a:pt x="609" y="105"/>
                </a:lnTo>
                <a:lnTo>
                  <a:pt x="586" y="81"/>
                </a:lnTo>
                <a:lnTo>
                  <a:pt x="558" y="61"/>
                </a:lnTo>
                <a:lnTo>
                  <a:pt x="528" y="44"/>
                </a:lnTo>
                <a:lnTo>
                  <a:pt x="496" y="28"/>
                </a:lnTo>
                <a:lnTo>
                  <a:pt x="464" y="16"/>
                </a:lnTo>
                <a:lnTo>
                  <a:pt x="429" y="6"/>
                </a:lnTo>
                <a:lnTo>
                  <a:pt x="393" y="2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357" y="628"/>
                </a:moveTo>
                <a:lnTo>
                  <a:pt x="357" y="628"/>
                </a:lnTo>
                <a:lnTo>
                  <a:pt x="329" y="626"/>
                </a:lnTo>
                <a:lnTo>
                  <a:pt x="304" y="622"/>
                </a:lnTo>
                <a:lnTo>
                  <a:pt x="278" y="614"/>
                </a:lnTo>
                <a:lnTo>
                  <a:pt x="252" y="606"/>
                </a:lnTo>
                <a:lnTo>
                  <a:pt x="230" y="594"/>
                </a:lnTo>
                <a:lnTo>
                  <a:pt x="208" y="580"/>
                </a:lnTo>
                <a:lnTo>
                  <a:pt x="186" y="566"/>
                </a:lnTo>
                <a:lnTo>
                  <a:pt x="169" y="548"/>
                </a:lnTo>
                <a:lnTo>
                  <a:pt x="151" y="528"/>
                </a:lnTo>
                <a:lnTo>
                  <a:pt x="135" y="508"/>
                </a:lnTo>
                <a:lnTo>
                  <a:pt x="121" y="487"/>
                </a:lnTo>
                <a:lnTo>
                  <a:pt x="111" y="463"/>
                </a:lnTo>
                <a:lnTo>
                  <a:pt x="101" y="439"/>
                </a:lnTo>
                <a:lnTo>
                  <a:pt x="95" y="413"/>
                </a:lnTo>
                <a:lnTo>
                  <a:pt x="91" y="385"/>
                </a:lnTo>
                <a:lnTo>
                  <a:pt x="89" y="359"/>
                </a:lnTo>
                <a:lnTo>
                  <a:pt x="89" y="359"/>
                </a:lnTo>
                <a:lnTo>
                  <a:pt x="91" y="332"/>
                </a:lnTo>
                <a:lnTo>
                  <a:pt x="95" y="304"/>
                </a:lnTo>
                <a:lnTo>
                  <a:pt x="101" y="278"/>
                </a:lnTo>
                <a:lnTo>
                  <a:pt x="111" y="254"/>
                </a:lnTo>
                <a:lnTo>
                  <a:pt x="121" y="230"/>
                </a:lnTo>
                <a:lnTo>
                  <a:pt x="135" y="208"/>
                </a:lnTo>
                <a:lnTo>
                  <a:pt x="151" y="189"/>
                </a:lnTo>
                <a:lnTo>
                  <a:pt x="169" y="169"/>
                </a:lnTo>
                <a:lnTo>
                  <a:pt x="186" y="151"/>
                </a:lnTo>
                <a:lnTo>
                  <a:pt x="208" y="137"/>
                </a:lnTo>
                <a:lnTo>
                  <a:pt x="230" y="123"/>
                </a:lnTo>
                <a:lnTo>
                  <a:pt x="252" y="111"/>
                </a:lnTo>
                <a:lnTo>
                  <a:pt x="278" y="103"/>
                </a:lnTo>
                <a:lnTo>
                  <a:pt x="304" y="95"/>
                </a:lnTo>
                <a:lnTo>
                  <a:pt x="329" y="91"/>
                </a:lnTo>
                <a:lnTo>
                  <a:pt x="357" y="91"/>
                </a:lnTo>
                <a:lnTo>
                  <a:pt x="357" y="91"/>
                </a:lnTo>
                <a:lnTo>
                  <a:pt x="385" y="91"/>
                </a:lnTo>
                <a:lnTo>
                  <a:pt x="411" y="95"/>
                </a:lnTo>
                <a:lnTo>
                  <a:pt x="437" y="103"/>
                </a:lnTo>
                <a:lnTo>
                  <a:pt x="460" y="111"/>
                </a:lnTo>
                <a:lnTo>
                  <a:pt x="484" y="123"/>
                </a:lnTo>
                <a:lnTo>
                  <a:pt x="506" y="137"/>
                </a:lnTo>
                <a:lnTo>
                  <a:pt x="528" y="151"/>
                </a:lnTo>
                <a:lnTo>
                  <a:pt x="546" y="169"/>
                </a:lnTo>
                <a:lnTo>
                  <a:pt x="564" y="189"/>
                </a:lnTo>
                <a:lnTo>
                  <a:pt x="580" y="208"/>
                </a:lnTo>
                <a:lnTo>
                  <a:pt x="594" y="230"/>
                </a:lnTo>
                <a:lnTo>
                  <a:pt x="603" y="254"/>
                </a:lnTo>
                <a:lnTo>
                  <a:pt x="613" y="278"/>
                </a:lnTo>
                <a:lnTo>
                  <a:pt x="619" y="304"/>
                </a:lnTo>
                <a:lnTo>
                  <a:pt x="623" y="332"/>
                </a:lnTo>
                <a:lnTo>
                  <a:pt x="625" y="359"/>
                </a:lnTo>
                <a:lnTo>
                  <a:pt x="625" y="359"/>
                </a:lnTo>
                <a:lnTo>
                  <a:pt x="623" y="385"/>
                </a:lnTo>
                <a:lnTo>
                  <a:pt x="619" y="413"/>
                </a:lnTo>
                <a:lnTo>
                  <a:pt x="613" y="439"/>
                </a:lnTo>
                <a:lnTo>
                  <a:pt x="603" y="463"/>
                </a:lnTo>
                <a:lnTo>
                  <a:pt x="594" y="487"/>
                </a:lnTo>
                <a:lnTo>
                  <a:pt x="580" y="508"/>
                </a:lnTo>
                <a:lnTo>
                  <a:pt x="564" y="528"/>
                </a:lnTo>
                <a:lnTo>
                  <a:pt x="546" y="548"/>
                </a:lnTo>
                <a:lnTo>
                  <a:pt x="528" y="566"/>
                </a:lnTo>
                <a:lnTo>
                  <a:pt x="506" y="580"/>
                </a:lnTo>
                <a:lnTo>
                  <a:pt x="484" y="594"/>
                </a:lnTo>
                <a:lnTo>
                  <a:pt x="460" y="606"/>
                </a:lnTo>
                <a:lnTo>
                  <a:pt x="437" y="614"/>
                </a:lnTo>
                <a:lnTo>
                  <a:pt x="411" y="622"/>
                </a:lnTo>
                <a:lnTo>
                  <a:pt x="385" y="626"/>
                </a:lnTo>
                <a:lnTo>
                  <a:pt x="357" y="628"/>
                </a:lnTo>
                <a:lnTo>
                  <a:pt x="357" y="628"/>
                </a:lnTo>
                <a:close/>
              </a:path>
            </a:pathLst>
          </a:custGeom>
          <a:solidFill>
            <a:srgbClr val="FE8F5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 rot="10800000">
            <a:off x="4896321" y="3597206"/>
            <a:ext cx="605708" cy="842908"/>
          </a:xfrm>
          <a:custGeom>
            <a:avLst/>
            <a:gdLst>
              <a:gd name="T0" fmla="*/ 319 w 715"/>
              <a:gd name="T1" fmla="*/ 2 h 995"/>
              <a:gd name="T2" fmla="*/ 218 w 715"/>
              <a:gd name="T3" fmla="*/ 28 h 995"/>
              <a:gd name="T4" fmla="*/ 129 w 715"/>
              <a:gd name="T5" fmla="*/ 81 h 995"/>
              <a:gd name="T6" fmla="*/ 59 w 715"/>
              <a:gd name="T7" fmla="*/ 157 h 995"/>
              <a:gd name="T8" fmla="*/ 16 w 715"/>
              <a:gd name="T9" fmla="*/ 250 h 995"/>
              <a:gd name="T10" fmla="*/ 0 w 715"/>
              <a:gd name="T11" fmla="*/ 357 h 995"/>
              <a:gd name="T12" fmla="*/ 4 w 715"/>
              <a:gd name="T13" fmla="*/ 411 h 995"/>
              <a:gd name="T14" fmla="*/ 24 w 715"/>
              <a:gd name="T15" fmla="*/ 487 h 995"/>
              <a:gd name="T16" fmla="*/ 57 w 715"/>
              <a:gd name="T17" fmla="*/ 554 h 995"/>
              <a:gd name="T18" fmla="*/ 105 w 715"/>
              <a:gd name="T19" fmla="*/ 612 h 995"/>
              <a:gd name="T20" fmla="*/ 165 w 715"/>
              <a:gd name="T21" fmla="*/ 659 h 995"/>
              <a:gd name="T22" fmla="*/ 357 w 715"/>
              <a:gd name="T23" fmla="*/ 995 h 995"/>
              <a:gd name="T24" fmla="*/ 528 w 715"/>
              <a:gd name="T25" fmla="*/ 673 h 995"/>
              <a:gd name="T26" fmla="*/ 590 w 715"/>
              <a:gd name="T27" fmla="*/ 630 h 995"/>
              <a:gd name="T28" fmla="*/ 641 w 715"/>
              <a:gd name="T29" fmla="*/ 574 h 995"/>
              <a:gd name="T30" fmla="*/ 681 w 715"/>
              <a:gd name="T31" fmla="*/ 510 h 995"/>
              <a:gd name="T32" fmla="*/ 707 w 715"/>
              <a:gd name="T33" fmla="*/ 437 h 995"/>
              <a:gd name="T34" fmla="*/ 715 w 715"/>
              <a:gd name="T35" fmla="*/ 357 h 995"/>
              <a:gd name="T36" fmla="*/ 709 w 715"/>
              <a:gd name="T37" fmla="*/ 286 h 995"/>
              <a:gd name="T38" fmla="*/ 673 w 715"/>
              <a:gd name="T39" fmla="*/ 187 h 995"/>
              <a:gd name="T40" fmla="*/ 609 w 715"/>
              <a:gd name="T41" fmla="*/ 105 h 995"/>
              <a:gd name="T42" fmla="*/ 528 w 715"/>
              <a:gd name="T43" fmla="*/ 44 h 995"/>
              <a:gd name="T44" fmla="*/ 429 w 715"/>
              <a:gd name="T45" fmla="*/ 6 h 995"/>
              <a:gd name="T46" fmla="*/ 357 w 715"/>
              <a:gd name="T47" fmla="*/ 0 h 995"/>
              <a:gd name="T48" fmla="*/ 329 w 715"/>
              <a:gd name="T49" fmla="*/ 626 h 995"/>
              <a:gd name="T50" fmla="*/ 252 w 715"/>
              <a:gd name="T51" fmla="*/ 606 h 995"/>
              <a:gd name="T52" fmla="*/ 186 w 715"/>
              <a:gd name="T53" fmla="*/ 566 h 995"/>
              <a:gd name="T54" fmla="*/ 135 w 715"/>
              <a:gd name="T55" fmla="*/ 508 h 995"/>
              <a:gd name="T56" fmla="*/ 101 w 715"/>
              <a:gd name="T57" fmla="*/ 439 h 995"/>
              <a:gd name="T58" fmla="*/ 89 w 715"/>
              <a:gd name="T59" fmla="*/ 359 h 995"/>
              <a:gd name="T60" fmla="*/ 95 w 715"/>
              <a:gd name="T61" fmla="*/ 304 h 995"/>
              <a:gd name="T62" fmla="*/ 121 w 715"/>
              <a:gd name="T63" fmla="*/ 230 h 995"/>
              <a:gd name="T64" fmla="*/ 169 w 715"/>
              <a:gd name="T65" fmla="*/ 169 h 995"/>
              <a:gd name="T66" fmla="*/ 230 w 715"/>
              <a:gd name="T67" fmla="*/ 123 h 995"/>
              <a:gd name="T68" fmla="*/ 304 w 715"/>
              <a:gd name="T69" fmla="*/ 95 h 995"/>
              <a:gd name="T70" fmla="*/ 357 w 715"/>
              <a:gd name="T71" fmla="*/ 91 h 995"/>
              <a:gd name="T72" fmla="*/ 437 w 715"/>
              <a:gd name="T73" fmla="*/ 103 h 995"/>
              <a:gd name="T74" fmla="*/ 506 w 715"/>
              <a:gd name="T75" fmla="*/ 137 h 995"/>
              <a:gd name="T76" fmla="*/ 564 w 715"/>
              <a:gd name="T77" fmla="*/ 189 h 995"/>
              <a:gd name="T78" fmla="*/ 603 w 715"/>
              <a:gd name="T79" fmla="*/ 254 h 995"/>
              <a:gd name="T80" fmla="*/ 623 w 715"/>
              <a:gd name="T81" fmla="*/ 332 h 995"/>
              <a:gd name="T82" fmla="*/ 623 w 715"/>
              <a:gd name="T83" fmla="*/ 385 h 995"/>
              <a:gd name="T84" fmla="*/ 603 w 715"/>
              <a:gd name="T85" fmla="*/ 463 h 995"/>
              <a:gd name="T86" fmla="*/ 564 w 715"/>
              <a:gd name="T87" fmla="*/ 528 h 995"/>
              <a:gd name="T88" fmla="*/ 506 w 715"/>
              <a:gd name="T89" fmla="*/ 580 h 995"/>
              <a:gd name="T90" fmla="*/ 437 w 715"/>
              <a:gd name="T91" fmla="*/ 614 h 995"/>
              <a:gd name="T92" fmla="*/ 357 w 715"/>
              <a:gd name="T93" fmla="*/ 62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5" h="995">
                <a:moveTo>
                  <a:pt x="357" y="0"/>
                </a:moveTo>
                <a:lnTo>
                  <a:pt x="357" y="0"/>
                </a:lnTo>
                <a:lnTo>
                  <a:pt x="319" y="2"/>
                </a:lnTo>
                <a:lnTo>
                  <a:pt x="286" y="6"/>
                </a:lnTo>
                <a:lnTo>
                  <a:pt x="250" y="16"/>
                </a:lnTo>
                <a:lnTo>
                  <a:pt x="218" y="28"/>
                </a:lnTo>
                <a:lnTo>
                  <a:pt x="186" y="44"/>
                </a:lnTo>
                <a:lnTo>
                  <a:pt x="157" y="61"/>
                </a:lnTo>
                <a:lnTo>
                  <a:pt x="129" y="81"/>
                </a:lnTo>
                <a:lnTo>
                  <a:pt x="103" y="105"/>
                </a:lnTo>
                <a:lnTo>
                  <a:pt x="81" y="129"/>
                </a:lnTo>
                <a:lnTo>
                  <a:pt x="59" y="157"/>
                </a:lnTo>
                <a:lnTo>
                  <a:pt x="41" y="187"/>
                </a:lnTo>
                <a:lnTo>
                  <a:pt x="27" y="218"/>
                </a:lnTo>
                <a:lnTo>
                  <a:pt x="16" y="250"/>
                </a:lnTo>
                <a:lnTo>
                  <a:pt x="6" y="286"/>
                </a:lnTo>
                <a:lnTo>
                  <a:pt x="0" y="322"/>
                </a:lnTo>
                <a:lnTo>
                  <a:pt x="0" y="357"/>
                </a:lnTo>
                <a:lnTo>
                  <a:pt x="0" y="357"/>
                </a:lnTo>
                <a:lnTo>
                  <a:pt x="0" y="385"/>
                </a:lnTo>
                <a:lnTo>
                  <a:pt x="4" y="411"/>
                </a:lnTo>
                <a:lnTo>
                  <a:pt x="8" y="437"/>
                </a:lnTo>
                <a:lnTo>
                  <a:pt x="14" y="463"/>
                </a:lnTo>
                <a:lnTo>
                  <a:pt x="24" y="487"/>
                </a:lnTo>
                <a:lnTo>
                  <a:pt x="33" y="510"/>
                </a:lnTo>
                <a:lnTo>
                  <a:pt x="43" y="532"/>
                </a:lnTo>
                <a:lnTo>
                  <a:pt x="57" y="554"/>
                </a:lnTo>
                <a:lnTo>
                  <a:pt x="71" y="574"/>
                </a:lnTo>
                <a:lnTo>
                  <a:pt x="89" y="594"/>
                </a:lnTo>
                <a:lnTo>
                  <a:pt x="105" y="612"/>
                </a:lnTo>
                <a:lnTo>
                  <a:pt x="125" y="630"/>
                </a:lnTo>
                <a:lnTo>
                  <a:pt x="145" y="645"/>
                </a:lnTo>
                <a:lnTo>
                  <a:pt x="165" y="659"/>
                </a:lnTo>
                <a:lnTo>
                  <a:pt x="186" y="673"/>
                </a:lnTo>
                <a:lnTo>
                  <a:pt x="208" y="683"/>
                </a:lnTo>
                <a:lnTo>
                  <a:pt x="357" y="995"/>
                </a:lnTo>
                <a:lnTo>
                  <a:pt x="504" y="683"/>
                </a:lnTo>
                <a:lnTo>
                  <a:pt x="504" y="683"/>
                </a:lnTo>
                <a:lnTo>
                  <a:pt x="528" y="673"/>
                </a:lnTo>
                <a:lnTo>
                  <a:pt x="550" y="659"/>
                </a:lnTo>
                <a:lnTo>
                  <a:pt x="570" y="645"/>
                </a:lnTo>
                <a:lnTo>
                  <a:pt x="590" y="630"/>
                </a:lnTo>
                <a:lnTo>
                  <a:pt x="609" y="612"/>
                </a:lnTo>
                <a:lnTo>
                  <a:pt x="625" y="594"/>
                </a:lnTo>
                <a:lnTo>
                  <a:pt x="641" y="574"/>
                </a:lnTo>
                <a:lnTo>
                  <a:pt x="657" y="554"/>
                </a:lnTo>
                <a:lnTo>
                  <a:pt x="669" y="532"/>
                </a:lnTo>
                <a:lnTo>
                  <a:pt x="681" y="510"/>
                </a:lnTo>
                <a:lnTo>
                  <a:pt x="691" y="487"/>
                </a:lnTo>
                <a:lnTo>
                  <a:pt x="701" y="463"/>
                </a:lnTo>
                <a:lnTo>
                  <a:pt x="707" y="437"/>
                </a:lnTo>
                <a:lnTo>
                  <a:pt x="711" y="411"/>
                </a:lnTo>
                <a:lnTo>
                  <a:pt x="715" y="385"/>
                </a:lnTo>
                <a:lnTo>
                  <a:pt x="715" y="357"/>
                </a:lnTo>
                <a:lnTo>
                  <a:pt x="715" y="357"/>
                </a:lnTo>
                <a:lnTo>
                  <a:pt x="713" y="322"/>
                </a:lnTo>
                <a:lnTo>
                  <a:pt x="709" y="286"/>
                </a:lnTo>
                <a:lnTo>
                  <a:pt x="699" y="250"/>
                </a:lnTo>
                <a:lnTo>
                  <a:pt x="687" y="218"/>
                </a:lnTo>
                <a:lnTo>
                  <a:pt x="673" y="187"/>
                </a:lnTo>
                <a:lnTo>
                  <a:pt x="655" y="157"/>
                </a:lnTo>
                <a:lnTo>
                  <a:pt x="633" y="129"/>
                </a:lnTo>
                <a:lnTo>
                  <a:pt x="609" y="105"/>
                </a:lnTo>
                <a:lnTo>
                  <a:pt x="586" y="81"/>
                </a:lnTo>
                <a:lnTo>
                  <a:pt x="558" y="61"/>
                </a:lnTo>
                <a:lnTo>
                  <a:pt x="528" y="44"/>
                </a:lnTo>
                <a:lnTo>
                  <a:pt x="496" y="28"/>
                </a:lnTo>
                <a:lnTo>
                  <a:pt x="464" y="16"/>
                </a:lnTo>
                <a:lnTo>
                  <a:pt x="429" y="6"/>
                </a:lnTo>
                <a:lnTo>
                  <a:pt x="393" y="2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357" y="628"/>
                </a:moveTo>
                <a:lnTo>
                  <a:pt x="357" y="628"/>
                </a:lnTo>
                <a:lnTo>
                  <a:pt x="329" y="626"/>
                </a:lnTo>
                <a:lnTo>
                  <a:pt x="304" y="622"/>
                </a:lnTo>
                <a:lnTo>
                  <a:pt x="278" y="614"/>
                </a:lnTo>
                <a:lnTo>
                  <a:pt x="252" y="606"/>
                </a:lnTo>
                <a:lnTo>
                  <a:pt x="230" y="594"/>
                </a:lnTo>
                <a:lnTo>
                  <a:pt x="208" y="580"/>
                </a:lnTo>
                <a:lnTo>
                  <a:pt x="186" y="566"/>
                </a:lnTo>
                <a:lnTo>
                  <a:pt x="169" y="548"/>
                </a:lnTo>
                <a:lnTo>
                  <a:pt x="151" y="528"/>
                </a:lnTo>
                <a:lnTo>
                  <a:pt x="135" y="508"/>
                </a:lnTo>
                <a:lnTo>
                  <a:pt x="121" y="487"/>
                </a:lnTo>
                <a:lnTo>
                  <a:pt x="111" y="463"/>
                </a:lnTo>
                <a:lnTo>
                  <a:pt x="101" y="439"/>
                </a:lnTo>
                <a:lnTo>
                  <a:pt x="95" y="413"/>
                </a:lnTo>
                <a:lnTo>
                  <a:pt x="91" y="385"/>
                </a:lnTo>
                <a:lnTo>
                  <a:pt x="89" y="359"/>
                </a:lnTo>
                <a:lnTo>
                  <a:pt x="89" y="359"/>
                </a:lnTo>
                <a:lnTo>
                  <a:pt x="91" y="332"/>
                </a:lnTo>
                <a:lnTo>
                  <a:pt x="95" y="304"/>
                </a:lnTo>
                <a:lnTo>
                  <a:pt x="101" y="278"/>
                </a:lnTo>
                <a:lnTo>
                  <a:pt x="111" y="254"/>
                </a:lnTo>
                <a:lnTo>
                  <a:pt x="121" y="230"/>
                </a:lnTo>
                <a:lnTo>
                  <a:pt x="135" y="208"/>
                </a:lnTo>
                <a:lnTo>
                  <a:pt x="151" y="189"/>
                </a:lnTo>
                <a:lnTo>
                  <a:pt x="169" y="169"/>
                </a:lnTo>
                <a:lnTo>
                  <a:pt x="186" y="151"/>
                </a:lnTo>
                <a:lnTo>
                  <a:pt x="208" y="137"/>
                </a:lnTo>
                <a:lnTo>
                  <a:pt x="230" y="123"/>
                </a:lnTo>
                <a:lnTo>
                  <a:pt x="252" y="111"/>
                </a:lnTo>
                <a:lnTo>
                  <a:pt x="278" y="103"/>
                </a:lnTo>
                <a:lnTo>
                  <a:pt x="304" y="95"/>
                </a:lnTo>
                <a:lnTo>
                  <a:pt x="329" y="91"/>
                </a:lnTo>
                <a:lnTo>
                  <a:pt x="357" y="91"/>
                </a:lnTo>
                <a:lnTo>
                  <a:pt x="357" y="91"/>
                </a:lnTo>
                <a:lnTo>
                  <a:pt x="385" y="91"/>
                </a:lnTo>
                <a:lnTo>
                  <a:pt x="411" y="95"/>
                </a:lnTo>
                <a:lnTo>
                  <a:pt x="437" y="103"/>
                </a:lnTo>
                <a:lnTo>
                  <a:pt x="460" y="111"/>
                </a:lnTo>
                <a:lnTo>
                  <a:pt x="484" y="123"/>
                </a:lnTo>
                <a:lnTo>
                  <a:pt x="506" y="137"/>
                </a:lnTo>
                <a:lnTo>
                  <a:pt x="528" y="151"/>
                </a:lnTo>
                <a:lnTo>
                  <a:pt x="546" y="169"/>
                </a:lnTo>
                <a:lnTo>
                  <a:pt x="564" y="189"/>
                </a:lnTo>
                <a:lnTo>
                  <a:pt x="580" y="208"/>
                </a:lnTo>
                <a:lnTo>
                  <a:pt x="594" y="230"/>
                </a:lnTo>
                <a:lnTo>
                  <a:pt x="603" y="254"/>
                </a:lnTo>
                <a:lnTo>
                  <a:pt x="613" y="278"/>
                </a:lnTo>
                <a:lnTo>
                  <a:pt x="619" y="304"/>
                </a:lnTo>
                <a:lnTo>
                  <a:pt x="623" y="332"/>
                </a:lnTo>
                <a:lnTo>
                  <a:pt x="625" y="359"/>
                </a:lnTo>
                <a:lnTo>
                  <a:pt x="625" y="359"/>
                </a:lnTo>
                <a:lnTo>
                  <a:pt x="623" y="385"/>
                </a:lnTo>
                <a:lnTo>
                  <a:pt x="619" y="413"/>
                </a:lnTo>
                <a:lnTo>
                  <a:pt x="613" y="439"/>
                </a:lnTo>
                <a:lnTo>
                  <a:pt x="603" y="463"/>
                </a:lnTo>
                <a:lnTo>
                  <a:pt x="594" y="487"/>
                </a:lnTo>
                <a:lnTo>
                  <a:pt x="580" y="508"/>
                </a:lnTo>
                <a:lnTo>
                  <a:pt x="564" y="528"/>
                </a:lnTo>
                <a:lnTo>
                  <a:pt x="546" y="548"/>
                </a:lnTo>
                <a:lnTo>
                  <a:pt x="528" y="566"/>
                </a:lnTo>
                <a:lnTo>
                  <a:pt x="506" y="580"/>
                </a:lnTo>
                <a:lnTo>
                  <a:pt x="484" y="594"/>
                </a:lnTo>
                <a:lnTo>
                  <a:pt x="460" y="606"/>
                </a:lnTo>
                <a:lnTo>
                  <a:pt x="437" y="614"/>
                </a:lnTo>
                <a:lnTo>
                  <a:pt x="411" y="622"/>
                </a:lnTo>
                <a:lnTo>
                  <a:pt x="385" y="626"/>
                </a:lnTo>
                <a:lnTo>
                  <a:pt x="357" y="628"/>
                </a:lnTo>
                <a:lnTo>
                  <a:pt x="357" y="628"/>
                </a:lnTo>
                <a:close/>
              </a:path>
            </a:pathLst>
          </a:custGeom>
          <a:solidFill>
            <a:srgbClr val="FE8F5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573307" y="3856645"/>
            <a:ext cx="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</a:rPr>
              <a:t>1</a:t>
            </a:r>
            <a:endParaRPr lang="zh-CN" altLang="en-US" sz="2800" b="1" dirty="0">
              <a:solidFill>
                <a:srgbClr val="793E5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22538" y="3848369"/>
            <a:ext cx="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</a:rPr>
              <a:t>3</a:t>
            </a:r>
            <a:endParaRPr lang="zh-CN" altLang="en-US" sz="2800" b="1" dirty="0">
              <a:solidFill>
                <a:srgbClr val="793E5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63570" y="3856390"/>
            <a:ext cx="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</a:rPr>
              <a:t>5</a:t>
            </a:r>
            <a:endParaRPr lang="zh-CN" altLang="en-US" sz="2800" b="1" dirty="0">
              <a:solidFill>
                <a:srgbClr val="793E5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59271" y="4610255"/>
            <a:ext cx="158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Locate hiding places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78155" y="4570823"/>
            <a:ext cx="173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Locate prey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917496" y="4543186"/>
            <a:ext cx="158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Orientate 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457042" y="1729562"/>
            <a:ext cx="203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Communicate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59241" y="1597997"/>
            <a:ext cx="158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Navigate 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746520" y="1248054"/>
            <a:ext cx="1900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Explore environment at night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90902" y="2431423"/>
            <a:ext cx="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</a:rPr>
              <a:t>2</a:t>
            </a:r>
            <a:endParaRPr lang="zh-CN" altLang="en-US" sz="2800" b="1" dirty="0">
              <a:solidFill>
                <a:srgbClr val="793E5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44328" y="2422932"/>
            <a:ext cx="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</a:rPr>
              <a:t>4</a:t>
            </a:r>
            <a:endParaRPr lang="zh-CN" altLang="en-US" sz="2800" b="1" dirty="0">
              <a:solidFill>
                <a:srgbClr val="793E5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0211428" y="2435632"/>
            <a:ext cx="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93E50"/>
                </a:solidFill>
              </a:rPr>
              <a:t>6</a:t>
            </a:r>
            <a:endParaRPr lang="zh-CN" altLang="en-US" sz="2800" b="1" dirty="0">
              <a:solidFill>
                <a:srgbClr val="793E50"/>
              </a:solidFill>
            </a:endParaRPr>
          </a:p>
        </p:txBody>
      </p:sp>
      <p:sp>
        <p:nvSpPr>
          <p:cNvPr id="61" name="泪滴形 60"/>
          <p:cNvSpPr/>
          <p:nvPr/>
        </p:nvSpPr>
        <p:spPr>
          <a:xfrm rot="18900000">
            <a:off x="432503" y="335831"/>
            <a:ext cx="1246203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泪滴形 61"/>
          <p:cNvSpPr/>
          <p:nvPr/>
        </p:nvSpPr>
        <p:spPr>
          <a:xfrm rot="18900000">
            <a:off x="546179" y="457400"/>
            <a:ext cx="998806" cy="998806"/>
          </a:xfrm>
          <a:prstGeom prst="teardrop">
            <a:avLst/>
          </a:prstGeom>
          <a:solidFill>
            <a:srgbClr val="79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834494" y="636369"/>
            <a:ext cx="396792" cy="614761"/>
            <a:chOff x="8875713" y="962025"/>
            <a:chExt cx="1416050" cy="2193926"/>
          </a:xfrm>
          <a:solidFill>
            <a:schemeClr val="bg1"/>
          </a:solidFill>
        </p:grpSpPr>
        <p:sp>
          <p:nvSpPr>
            <p:cNvPr id="64" name="Freeform 15"/>
            <p:cNvSpPr/>
            <p:nvPr/>
          </p:nvSpPr>
          <p:spPr bwMode="auto">
            <a:xfrm>
              <a:off x="9294813" y="2566988"/>
              <a:ext cx="592138" cy="588963"/>
            </a:xfrm>
            <a:custGeom>
              <a:avLst/>
              <a:gdLst>
                <a:gd name="T0" fmla="*/ 0 w 373"/>
                <a:gd name="T1" fmla="*/ 284 h 371"/>
                <a:gd name="T2" fmla="*/ 0 w 373"/>
                <a:gd name="T3" fmla="*/ 284 h 371"/>
                <a:gd name="T4" fmla="*/ 0 w 373"/>
                <a:gd name="T5" fmla="*/ 302 h 371"/>
                <a:gd name="T6" fmla="*/ 6 w 373"/>
                <a:gd name="T7" fmla="*/ 319 h 371"/>
                <a:gd name="T8" fmla="*/ 12 w 373"/>
                <a:gd name="T9" fmla="*/ 333 h 371"/>
                <a:gd name="T10" fmla="*/ 22 w 373"/>
                <a:gd name="T11" fmla="*/ 345 h 371"/>
                <a:gd name="T12" fmla="*/ 36 w 373"/>
                <a:gd name="T13" fmla="*/ 355 h 371"/>
                <a:gd name="T14" fmla="*/ 49 w 373"/>
                <a:gd name="T15" fmla="*/ 363 h 371"/>
                <a:gd name="T16" fmla="*/ 65 w 373"/>
                <a:gd name="T17" fmla="*/ 369 h 371"/>
                <a:gd name="T18" fmla="*/ 81 w 373"/>
                <a:gd name="T19" fmla="*/ 371 h 371"/>
                <a:gd name="T20" fmla="*/ 81 w 373"/>
                <a:gd name="T21" fmla="*/ 371 h 371"/>
                <a:gd name="T22" fmla="*/ 290 w 373"/>
                <a:gd name="T23" fmla="*/ 371 h 371"/>
                <a:gd name="T24" fmla="*/ 290 w 373"/>
                <a:gd name="T25" fmla="*/ 371 h 371"/>
                <a:gd name="T26" fmla="*/ 290 w 373"/>
                <a:gd name="T27" fmla="*/ 371 h 371"/>
                <a:gd name="T28" fmla="*/ 306 w 373"/>
                <a:gd name="T29" fmla="*/ 369 h 371"/>
                <a:gd name="T30" fmla="*/ 322 w 373"/>
                <a:gd name="T31" fmla="*/ 363 h 371"/>
                <a:gd name="T32" fmla="*/ 336 w 373"/>
                <a:gd name="T33" fmla="*/ 355 h 371"/>
                <a:gd name="T34" fmla="*/ 349 w 373"/>
                <a:gd name="T35" fmla="*/ 345 h 371"/>
                <a:gd name="T36" fmla="*/ 359 w 373"/>
                <a:gd name="T37" fmla="*/ 333 h 371"/>
                <a:gd name="T38" fmla="*/ 367 w 373"/>
                <a:gd name="T39" fmla="*/ 319 h 371"/>
                <a:gd name="T40" fmla="*/ 371 w 373"/>
                <a:gd name="T41" fmla="*/ 302 h 371"/>
                <a:gd name="T42" fmla="*/ 373 w 373"/>
                <a:gd name="T43" fmla="*/ 284 h 371"/>
                <a:gd name="T44" fmla="*/ 373 w 373"/>
                <a:gd name="T45" fmla="*/ 0 h 371"/>
                <a:gd name="T46" fmla="*/ 0 w 373"/>
                <a:gd name="T47" fmla="*/ 0 h 371"/>
                <a:gd name="T48" fmla="*/ 0 w 373"/>
                <a:gd name="T49" fmla="*/ 2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3" h="371">
                  <a:moveTo>
                    <a:pt x="0" y="284"/>
                  </a:moveTo>
                  <a:lnTo>
                    <a:pt x="0" y="284"/>
                  </a:lnTo>
                  <a:lnTo>
                    <a:pt x="0" y="302"/>
                  </a:lnTo>
                  <a:lnTo>
                    <a:pt x="6" y="319"/>
                  </a:lnTo>
                  <a:lnTo>
                    <a:pt x="12" y="333"/>
                  </a:lnTo>
                  <a:lnTo>
                    <a:pt x="22" y="345"/>
                  </a:lnTo>
                  <a:lnTo>
                    <a:pt x="36" y="355"/>
                  </a:lnTo>
                  <a:lnTo>
                    <a:pt x="49" y="363"/>
                  </a:lnTo>
                  <a:lnTo>
                    <a:pt x="65" y="369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306" y="369"/>
                  </a:lnTo>
                  <a:lnTo>
                    <a:pt x="322" y="363"/>
                  </a:lnTo>
                  <a:lnTo>
                    <a:pt x="336" y="355"/>
                  </a:lnTo>
                  <a:lnTo>
                    <a:pt x="349" y="345"/>
                  </a:lnTo>
                  <a:lnTo>
                    <a:pt x="359" y="333"/>
                  </a:lnTo>
                  <a:lnTo>
                    <a:pt x="367" y="319"/>
                  </a:lnTo>
                  <a:lnTo>
                    <a:pt x="371" y="302"/>
                  </a:lnTo>
                  <a:lnTo>
                    <a:pt x="373" y="28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8875713" y="962025"/>
              <a:ext cx="1416050" cy="1547813"/>
            </a:xfrm>
            <a:custGeom>
              <a:avLst/>
              <a:gdLst>
                <a:gd name="T0" fmla="*/ 479 w 892"/>
                <a:gd name="T1" fmla="*/ 557 h 975"/>
                <a:gd name="T2" fmla="*/ 499 w 892"/>
                <a:gd name="T3" fmla="*/ 606 h 975"/>
                <a:gd name="T4" fmla="*/ 495 w 892"/>
                <a:gd name="T5" fmla="*/ 675 h 975"/>
                <a:gd name="T6" fmla="*/ 465 w 892"/>
                <a:gd name="T7" fmla="*/ 723 h 975"/>
                <a:gd name="T8" fmla="*/ 436 w 892"/>
                <a:gd name="T9" fmla="*/ 727 h 975"/>
                <a:gd name="T10" fmla="*/ 400 w 892"/>
                <a:gd name="T11" fmla="*/ 689 h 975"/>
                <a:gd name="T12" fmla="*/ 390 w 892"/>
                <a:gd name="T13" fmla="*/ 626 h 975"/>
                <a:gd name="T14" fmla="*/ 418 w 892"/>
                <a:gd name="T15" fmla="*/ 555 h 975"/>
                <a:gd name="T16" fmla="*/ 390 w 892"/>
                <a:gd name="T17" fmla="*/ 555 h 975"/>
                <a:gd name="T18" fmla="*/ 343 w 892"/>
                <a:gd name="T19" fmla="*/ 583 h 975"/>
                <a:gd name="T20" fmla="*/ 329 w 892"/>
                <a:gd name="T21" fmla="*/ 975 h 975"/>
                <a:gd name="T22" fmla="*/ 564 w 892"/>
                <a:gd name="T23" fmla="*/ 600 h 975"/>
                <a:gd name="T24" fmla="*/ 529 w 892"/>
                <a:gd name="T25" fmla="*/ 557 h 975"/>
                <a:gd name="T26" fmla="*/ 892 w 892"/>
                <a:gd name="T27" fmla="*/ 446 h 975"/>
                <a:gd name="T28" fmla="*/ 872 w 892"/>
                <a:gd name="T29" fmla="*/ 312 h 975"/>
                <a:gd name="T30" fmla="*/ 791 w 892"/>
                <a:gd name="T31" fmla="*/ 162 h 975"/>
                <a:gd name="T32" fmla="*/ 659 w 892"/>
                <a:gd name="T33" fmla="*/ 54 h 975"/>
                <a:gd name="T34" fmla="*/ 491 w 892"/>
                <a:gd name="T35" fmla="*/ 2 h 975"/>
                <a:gd name="T36" fmla="*/ 357 w 892"/>
                <a:gd name="T37" fmla="*/ 10 h 975"/>
                <a:gd name="T38" fmla="*/ 197 w 892"/>
                <a:gd name="T39" fmla="*/ 77 h 975"/>
                <a:gd name="T40" fmla="*/ 77 w 892"/>
                <a:gd name="T41" fmla="*/ 196 h 975"/>
                <a:gd name="T42" fmla="*/ 10 w 892"/>
                <a:gd name="T43" fmla="*/ 354 h 975"/>
                <a:gd name="T44" fmla="*/ 2 w 892"/>
                <a:gd name="T45" fmla="*/ 466 h 975"/>
                <a:gd name="T46" fmla="*/ 2 w 892"/>
                <a:gd name="T47" fmla="*/ 521 h 975"/>
                <a:gd name="T48" fmla="*/ 45 w 892"/>
                <a:gd name="T49" fmla="*/ 646 h 975"/>
                <a:gd name="T50" fmla="*/ 128 w 892"/>
                <a:gd name="T51" fmla="*/ 770 h 975"/>
                <a:gd name="T52" fmla="*/ 201 w 892"/>
                <a:gd name="T53" fmla="*/ 845 h 975"/>
                <a:gd name="T54" fmla="*/ 242 w 892"/>
                <a:gd name="T55" fmla="*/ 916 h 975"/>
                <a:gd name="T56" fmla="*/ 252 w 892"/>
                <a:gd name="T57" fmla="*/ 975 h 975"/>
                <a:gd name="T58" fmla="*/ 294 w 892"/>
                <a:gd name="T59" fmla="*/ 614 h 975"/>
                <a:gd name="T60" fmla="*/ 315 w 892"/>
                <a:gd name="T61" fmla="*/ 561 h 975"/>
                <a:gd name="T62" fmla="*/ 384 w 892"/>
                <a:gd name="T63" fmla="*/ 519 h 975"/>
                <a:gd name="T64" fmla="*/ 428 w 892"/>
                <a:gd name="T65" fmla="*/ 521 h 975"/>
                <a:gd name="T66" fmla="*/ 463 w 892"/>
                <a:gd name="T67" fmla="*/ 525 h 975"/>
                <a:gd name="T68" fmla="*/ 505 w 892"/>
                <a:gd name="T69" fmla="*/ 517 h 975"/>
                <a:gd name="T70" fmla="*/ 572 w 892"/>
                <a:gd name="T71" fmla="*/ 541 h 975"/>
                <a:gd name="T72" fmla="*/ 602 w 892"/>
                <a:gd name="T73" fmla="*/ 620 h 975"/>
                <a:gd name="T74" fmla="*/ 641 w 892"/>
                <a:gd name="T75" fmla="*/ 975 h 975"/>
                <a:gd name="T76" fmla="*/ 659 w 892"/>
                <a:gd name="T77" fmla="*/ 898 h 975"/>
                <a:gd name="T78" fmla="*/ 704 w 892"/>
                <a:gd name="T79" fmla="*/ 831 h 975"/>
                <a:gd name="T80" fmla="*/ 799 w 892"/>
                <a:gd name="T81" fmla="*/ 725 h 975"/>
                <a:gd name="T82" fmla="*/ 862 w 892"/>
                <a:gd name="T83" fmla="*/ 616 h 975"/>
                <a:gd name="T84" fmla="*/ 892 w 892"/>
                <a:gd name="T85" fmla="*/ 488 h 975"/>
                <a:gd name="T86" fmla="*/ 892 w 892"/>
                <a:gd name="T87" fmla="*/ 446 h 975"/>
                <a:gd name="T88" fmla="*/ 463 w 892"/>
                <a:gd name="T89" fmla="*/ 610 h 975"/>
                <a:gd name="T90" fmla="*/ 448 w 892"/>
                <a:gd name="T91" fmla="*/ 575 h 975"/>
                <a:gd name="T92" fmla="*/ 426 w 892"/>
                <a:gd name="T93" fmla="*/ 626 h 975"/>
                <a:gd name="T94" fmla="*/ 434 w 892"/>
                <a:gd name="T95" fmla="*/ 677 h 975"/>
                <a:gd name="T96" fmla="*/ 448 w 892"/>
                <a:gd name="T97" fmla="*/ 689 h 975"/>
                <a:gd name="T98" fmla="*/ 463 w 892"/>
                <a:gd name="T99" fmla="*/ 64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975">
                  <a:moveTo>
                    <a:pt x="505" y="553"/>
                  </a:moveTo>
                  <a:lnTo>
                    <a:pt x="505" y="553"/>
                  </a:lnTo>
                  <a:lnTo>
                    <a:pt x="493" y="553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9" y="571"/>
                  </a:lnTo>
                  <a:lnTo>
                    <a:pt x="495" y="588"/>
                  </a:lnTo>
                  <a:lnTo>
                    <a:pt x="499" y="606"/>
                  </a:lnTo>
                  <a:lnTo>
                    <a:pt x="499" y="626"/>
                  </a:lnTo>
                  <a:lnTo>
                    <a:pt x="499" y="626"/>
                  </a:lnTo>
                  <a:lnTo>
                    <a:pt x="499" y="652"/>
                  </a:lnTo>
                  <a:lnTo>
                    <a:pt x="495" y="675"/>
                  </a:lnTo>
                  <a:lnTo>
                    <a:pt x="489" y="691"/>
                  </a:lnTo>
                  <a:lnTo>
                    <a:pt x="481" y="705"/>
                  </a:lnTo>
                  <a:lnTo>
                    <a:pt x="473" y="715"/>
                  </a:lnTo>
                  <a:lnTo>
                    <a:pt x="465" y="723"/>
                  </a:lnTo>
                  <a:lnTo>
                    <a:pt x="454" y="727"/>
                  </a:lnTo>
                  <a:lnTo>
                    <a:pt x="446" y="729"/>
                  </a:lnTo>
                  <a:lnTo>
                    <a:pt x="446" y="729"/>
                  </a:lnTo>
                  <a:lnTo>
                    <a:pt x="436" y="727"/>
                  </a:lnTo>
                  <a:lnTo>
                    <a:pt x="426" y="723"/>
                  </a:lnTo>
                  <a:lnTo>
                    <a:pt x="416" y="715"/>
                  </a:lnTo>
                  <a:lnTo>
                    <a:pt x="408" y="703"/>
                  </a:lnTo>
                  <a:lnTo>
                    <a:pt x="400" y="689"/>
                  </a:lnTo>
                  <a:lnTo>
                    <a:pt x="396" y="673"/>
                  </a:lnTo>
                  <a:lnTo>
                    <a:pt x="392" y="650"/>
                  </a:lnTo>
                  <a:lnTo>
                    <a:pt x="390" y="626"/>
                  </a:lnTo>
                  <a:lnTo>
                    <a:pt x="390" y="626"/>
                  </a:lnTo>
                  <a:lnTo>
                    <a:pt x="392" y="606"/>
                  </a:lnTo>
                  <a:lnTo>
                    <a:pt x="398" y="588"/>
                  </a:lnTo>
                  <a:lnTo>
                    <a:pt x="406" y="569"/>
                  </a:lnTo>
                  <a:lnTo>
                    <a:pt x="418" y="555"/>
                  </a:lnTo>
                  <a:lnTo>
                    <a:pt x="418" y="555"/>
                  </a:lnTo>
                  <a:lnTo>
                    <a:pt x="402" y="553"/>
                  </a:lnTo>
                  <a:lnTo>
                    <a:pt x="402" y="553"/>
                  </a:lnTo>
                  <a:lnTo>
                    <a:pt x="390" y="555"/>
                  </a:lnTo>
                  <a:lnTo>
                    <a:pt x="375" y="559"/>
                  </a:lnTo>
                  <a:lnTo>
                    <a:pt x="363" y="565"/>
                  </a:lnTo>
                  <a:lnTo>
                    <a:pt x="353" y="573"/>
                  </a:lnTo>
                  <a:lnTo>
                    <a:pt x="343" y="583"/>
                  </a:lnTo>
                  <a:lnTo>
                    <a:pt x="337" y="596"/>
                  </a:lnTo>
                  <a:lnTo>
                    <a:pt x="331" y="610"/>
                  </a:lnTo>
                  <a:lnTo>
                    <a:pt x="329" y="626"/>
                  </a:lnTo>
                  <a:lnTo>
                    <a:pt x="329" y="975"/>
                  </a:lnTo>
                  <a:lnTo>
                    <a:pt x="566" y="975"/>
                  </a:lnTo>
                  <a:lnTo>
                    <a:pt x="566" y="620"/>
                  </a:lnTo>
                  <a:lnTo>
                    <a:pt x="566" y="620"/>
                  </a:lnTo>
                  <a:lnTo>
                    <a:pt x="564" y="600"/>
                  </a:lnTo>
                  <a:lnTo>
                    <a:pt x="558" y="583"/>
                  </a:lnTo>
                  <a:lnTo>
                    <a:pt x="550" y="571"/>
                  </a:lnTo>
                  <a:lnTo>
                    <a:pt x="542" y="563"/>
                  </a:lnTo>
                  <a:lnTo>
                    <a:pt x="529" y="557"/>
                  </a:lnTo>
                  <a:lnTo>
                    <a:pt x="521" y="555"/>
                  </a:lnTo>
                  <a:lnTo>
                    <a:pt x="505" y="553"/>
                  </a:lnTo>
                  <a:lnTo>
                    <a:pt x="505" y="553"/>
                  </a:lnTo>
                  <a:close/>
                  <a:moveTo>
                    <a:pt x="892" y="446"/>
                  </a:moveTo>
                  <a:lnTo>
                    <a:pt x="892" y="446"/>
                  </a:lnTo>
                  <a:lnTo>
                    <a:pt x="890" y="399"/>
                  </a:lnTo>
                  <a:lnTo>
                    <a:pt x="882" y="354"/>
                  </a:lnTo>
                  <a:lnTo>
                    <a:pt x="872" y="312"/>
                  </a:lnTo>
                  <a:lnTo>
                    <a:pt x="856" y="271"/>
                  </a:lnTo>
                  <a:lnTo>
                    <a:pt x="838" y="233"/>
                  </a:lnTo>
                  <a:lnTo>
                    <a:pt x="815" y="196"/>
                  </a:lnTo>
                  <a:lnTo>
                    <a:pt x="791" y="162"/>
                  </a:lnTo>
                  <a:lnTo>
                    <a:pt x="761" y="129"/>
                  </a:lnTo>
                  <a:lnTo>
                    <a:pt x="730" y="101"/>
                  </a:lnTo>
                  <a:lnTo>
                    <a:pt x="696" y="77"/>
                  </a:lnTo>
                  <a:lnTo>
                    <a:pt x="659" y="54"/>
                  </a:lnTo>
                  <a:lnTo>
                    <a:pt x="621" y="34"/>
                  </a:lnTo>
                  <a:lnTo>
                    <a:pt x="578" y="20"/>
                  </a:lnTo>
                  <a:lnTo>
                    <a:pt x="536" y="10"/>
                  </a:lnTo>
                  <a:lnTo>
                    <a:pt x="491" y="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02" y="2"/>
                  </a:lnTo>
                  <a:lnTo>
                    <a:pt x="357" y="10"/>
                  </a:lnTo>
                  <a:lnTo>
                    <a:pt x="315" y="20"/>
                  </a:lnTo>
                  <a:lnTo>
                    <a:pt x="272" y="34"/>
                  </a:lnTo>
                  <a:lnTo>
                    <a:pt x="233" y="54"/>
                  </a:lnTo>
                  <a:lnTo>
                    <a:pt x="197" y="77"/>
                  </a:lnTo>
                  <a:lnTo>
                    <a:pt x="163" y="101"/>
                  </a:lnTo>
                  <a:lnTo>
                    <a:pt x="132" y="129"/>
                  </a:lnTo>
                  <a:lnTo>
                    <a:pt x="102" y="162"/>
                  </a:lnTo>
                  <a:lnTo>
                    <a:pt x="77" y="196"/>
                  </a:lnTo>
                  <a:lnTo>
                    <a:pt x="55" y="233"/>
                  </a:lnTo>
                  <a:lnTo>
                    <a:pt x="37" y="271"/>
                  </a:lnTo>
                  <a:lnTo>
                    <a:pt x="21" y="312"/>
                  </a:lnTo>
                  <a:lnTo>
                    <a:pt x="10" y="354"/>
                  </a:lnTo>
                  <a:lnTo>
                    <a:pt x="2" y="399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66"/>
                  </a:lnTo>
                  <a:lnTo>
                    <a:pt x="2" y="466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2" y="521"/>
                  </a:lnTo>
                  <a:lnTo>
                    <a:pt x="8" y="553"/>
                  </a:lnTo>
                  <a:lnTo>
                    <a:pt x="19" y="585"/>
                  </a:lnTo>
                  <a:lnTo>
                    <a:pt x="31" y="616"/>
                  </a:lnTo>
                  <a:lnTo>
                    <a:pt x="45" y="646"/>
                  </a:lnTo>
                  <a:lnTo>
                    <a:pt x="61" y="675"/>
                  </a:lnTo>
                  <a:lnTo>
                    <a:pt x="77" y="701"/>
                  </a:lnTo>
                  <a:lnTo>
                    <a:pt x="94" y="725"/>
                  </a:lnTo>
                  <a:lnTo>
                    <a:pt x="128" y="770"/>
                  </a:lnTo>
                  <a:lnTo>
                    <a:pt x="158" y="802"/>
                  </a:lnTo>
                  <a:lnTo>
                    <a:pt x="189" y="831"/>
                  </a:lnTo>
                  <a:lnTo>
                    <a:pt x="189" y="831"/>
                  </a:lnTo>
                  <a:lnTo>
                    <a:pt x="201" y="845"/>
                  </a:lnTo>
                  <a:lnTo>
                    <a:pt x="213" y="861"/>
                  </a:lnTo>
                  <a:lnTo>
                    <a:pt x="223" y="877"/>
                  </a:lnTo>
                  <a:lnTo>
                    <a:pt x="233" y="898"/>
                  </a:lnTo>
                  <a:lnTo>
                    <a:pt x="242" y="916"/>
                  </a:lnTo>
                  <a:lnTo>
                    <a:pt x="248" y="936"/>
                  </a:lnTo>
                  <a:lnTo>
                    <a:pt x="252" y="957"/>
                  </a:lnTo>
                  <a:lnTo>
                    <a:pt x="252" y="975"/>
                  </a:lnTo>
                  <a:lnTo>
                    <a:pt x="252" y="975"/>
                  </a:lnTo>
                  <a:lnTo>
                    <a:pt x="294" y="97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4" y="614"/>
                  </a:lnTo>
                  <a:lnTo>
                    <a:pt x="296" y="602"/>
                  </a:lnTo>
                  <a:lnTo>
                    <a:pt x="298" y="592"/>
                  </a:lnTo>
                  <a:lnTo>
                    <a:pt x="302" y="579"/>
                  </a:lnTo>
                  <a:lnTo>
                    <a:pt x="315" y="561"/>
                  </a:lnTo>
                  <a:lnTo>
                    <a:pt x="329" y="545"/>
                  </a:lnTo>
                  <a:lnTo>
                    <a:pt x="345" y="533"/>
                  </a:lnTo>
                  <a:lnTo>
                    <a:pt x="363" y="525"/>
                  </a:lnTo>
                  <a:lnTo>
                    <a:pt x="384" y="519"/>
                  </a:lnTo>
                  <a:lnTo>
                    <a:pt x="402" y="517"/>
                  </a:lnTo>
                  <a:lnTo>
                    <a:pt x="402" y="517"/>
                  </a:lnTo>
                  <a:lnTo>
                    <a:pt x="416" y="519"/>
                  </a:lnTo>
                  <a:lnTo>
                    <a:pt x="428" y="521"/>
                  </a:lnTo>
                  <a:lnTo>
                    <a:pt x="440" y="525"/>
                  </a:lnTo>
                  <a:lnTo>
                    <a:pt x="450" y="529"/>
                  </a:lnTo>
                  <a:lnTo>
                    <a:pt x="450" y="529"/>
                  </a:lnTo>
                  <a:lnTo>
                    <a:pt x="463" y="525"/>
                  </a:lnTo>
                  <a:lnTo>
                    <a:pt x="477" y="519"/>
                  </a:lnTo>
                  <a:lnTo>
                    <a:pt x="491" y="517"/>
                  </a:lnTo>
                  <a:lnTo>
                    <a:pt x="505" y="517"/>
                  </a:lnTo>
                  <a:lnTo>
                    <a:pt x="505" y="517"/>
                  </a:lnTo>
                  <a:lnTo>
                    <a:pt x="523" y="517"/>
                  </a:lnTo>
                  <a:lnTo>
                    <a:pt x="540" y="523"/>
                  </a:lnTo>
                  <a:lnTo>
                    <a:pt x="558" y="531"/>
                  </a:lnTo>
                  <a:lnTo>
                    <a:pt x="572" y="541"/>
                  </a:lnTo>
                  <a:lnTo>
                    <a:pt x="584" y="555"/>
                  </a:lnTo>
                  <a:lnTo>
                    <a:pt x="594" y="573"/>
                  </a:lnTo>
                  <a:lnTo>
                    <a:pt x="600" y="596"/>
                  </a:lnTo>
                  <a:lnTo>
                    <a:pt x="602" y="620"/>
                  </a:lnTo>
                  <a:lnTo>
                    <a:pt x="602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57"/>
                  </a:lnTo>
                  <a:lnTo>
                    <a:pt x="645" y="936"/>
                  </a:lnTo>
                  <a:lnTo>
                    <a:pt x="651" y="916"/>
                  </a:lnTo>
                  <a:lnTo>
                    <a:pt x="659" y="898"/>
                  </a:lnTo>
                  <a:lnTo>
                    <a:pt x="669" y="877"/>
                  </a:lnTo>
                  <a:lnTo>
                    <a:pt x="680" y="861"/>
                  </a:lnTo>
                  <a:lnTo>
                    <a:pt x="692" y="845"/>
                  </a:lnTo>
                  <a:lnTo>
                    <a:pt x="704" y="831"/>
                  </a:lnTo>
                  <a:lnTo>
                    <a:pt x="704" y="831"/>
                  </a:lnTo>
                  <a:lnTo>
                    <a:pt x="734" y="802"/>
                  </a:lnTo>
                  <a:lnTo>
                    <a:pt x="765" y="770"/>
                  </a:lnTo>
                  <a:lnTo>
                    <a:pt x="799" y="725"/>
                  </a:lnTo>
                  <a:lnTo>
                    <a:pt x="815" y="701"/>
                  </a:lnTo>
                  <a:lnTo>
                    <a:pt x="832" y="675"/>
                  </a:lnTo>
                  <a:lnTo>
                    <a:pt x="848" y="646"/>
                  </a:lnTo>
                  <a:lnTo>
                    <a:pt x="862" y="616"/>
                  </a:lnTo>
                  <a:lnTo>
                    <a:pt x="874" y="585"/>
                  </a:lnTo>
                  <a:lnTo>
                    <a:pt x="884" y="553"/>
                  </a:lnTo>
                  <a:lnTo>
                    <a:pt x="890" y="521"/>
                  </a:lnTo>
                  <a:lnTo>
                    <a:pt x="892" y="488"/>
                  </a:lnTo>
                  <a:lnTo>
                    <a:pt x="892" y="488"/>
                  </a:lnTo>
                  <a:lnTo>
                    <a:pt x="890" y="466"/>
                  </a:lnTo>
                  <a:lnTo>
                    <a:pt x="890" y="466"/>
                  </a:lnTo>
                  <a:lnTo>
                    <a:pt x="892" y="446"/>
                  </a:lnTo>
                  <a:lnTo>
                    <a:pt x="892" y="446"/>
                  </a:lnTo>
                  <a:close/>
                  <a:moveTo>
                    <a:pt x="463" y="626"/>
                  </a:moveTo>
                  <a:lnTo>
                    <a:pt x="463" y="626"/>
                  </a:lnTo>
                  <a:lnTo>
                    <a:pt x="463" y="610"/>
                  </a:lnTo>
                  <a:lnTo>
                    <a:pt x="459" y="596"/>
                  </a:lnTo>
                  <a:lnTo>
                    <a:pt x="454" y="585"/>
                  </a:lnTo>
                  <a:lnTo>
                    <a:pt x="448" y="575"/>
                  </a:lnTo>
                  <a:lnTo>
                    <a:pt x="448" y="575"/>
                  </a:lnTo>
                  <a:lnTo>
                    <a:pt x="440" y="585"/>
                  </a:lnTo>
                  <a:lnTo>
                    <a:pt x="432" y="598"/>
                  </a:lnTo>
                  <a:lnTo>
                    <a:pt x="428" y="612"/>
                  </a:lnTo>
                  <a:lnTo>
                    <a:pt x="426" y="626"/>
                  </a:lnTo>
                  <a:lnTo>
                    <a:pt x="426" y="626"/>
                  </a:lnTo>
                  <a:lnTo>
                    <a:pt x="428" y="642"/>
                  </a:lnTo>
                  <a:lnTo>
                    <a:pt x="428" y="656"/>
                  </a:lnTo>
                  <a:lnTo>
                    <a:pt x="434" y="677"/>
                  </a:lnTo>
                  <a:lnTo>
                    <a:pt x="440" y="689"/>
                  </a:lnTo>
                  <a:lnTo>
                    <a:pt x="446" y="693"/>
                  </a:lnTo>
                  <a:lnTo>
                    <a:pt x="446" y="693"/>
                  </a:lnTo>
                  <a:lnTo>
                    <a:pt x="448" y="689"/>
                  </a:lnTo>
                  <a:lnTo>
                    <a:pt x="454" y="679"/>
                  </a:lnTo>
                  <a:lnTo>
                    <a:pt x="459" y="669"/>
                  </a:lnTo>
                  <a:lnTo>
                    <a:pt x="461" y="658"/>
                  </a:lnTo>
                  <a:lnTo>
                    <a:pt x="463" y="644"/>
                  </a:lnTo>
                  <a:lnTo>
                    <a:pt x="463" y="626"/>
                  </a:lnTo>
                  <a:lnTo>
                    <a:pt x="463" y="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timg"/>
          <p:cNvPicPr>
            <a:picLocks noChangeAspect="1"/>
          </p:cNvPicPr>
          <p:nvPr/>
        </p:nvPicPr>
        <p:blipFill>
          <a:blip r:embed="rId3"/>
          <a:srcRect l="12533" t="11880" r="13667" b="11880"/>
          <a:stretch>
            <a:fillRect/>
          </a:stretch>
        </p:blipFill>
        <p:spPr>
          <a:xfrm>
            <a:off x="-17145" y="5612130"/>
            <a:ext cx="1217930" cy="1245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上海海洋大学图片\微信图片_2020011111355014.jpg微信图片_2020011111355014"/>
          <p:cNvPicPr>
            <a:picLocks noChangeAspect="1"/>
          </p:cNvPicPr>
          <p:nvPr/>
        </p:nvPicPr>
        <p:blipFill rotWithShape="1">
          <a:blip r:embed="rId3"/>
          <a:srcRect t="8833" b="25480"/>
          <a:stretch>
            <a:fillRect/>
          </a:stretch>
        </p:blipFill>
        <p:spPr>
          <a:xfrm>
            <a:off x="0" y="0"/>
            <a:ext cx="12191365" cy="45046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2854" y="4690264"/>
            <a:ext cx="4978399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21482" y="4690264"/>
            <a:ext cx="4978399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5869939" y="4508835"/>
            <a:ext cx="362857" cy="3628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40480" y="2595341"/>
            <a:ext cx="738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THANKS</a:t>
            </a:r>
            <a:endParaRPr lang="zh-CN" altLang="en-US" sz="80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221</Words>
  <Application>Microsoft Office PowerPoint</Application>
  <PresentationFormat>宽屏</PresentationFormat>
  <Paragraphs>38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时尚中黑简体</vt:lpstr>
      <vt:lpstr>微软雅黑</vt:lpstr>
      <vt:lpstr>Arial</vt:lpstr>
      <vt:lpstr>Calibri</vt:lpstr>
      <vt:lpstr>Calibri Light</vt:lpstr>
      <vt:lpstr>MS Reference Sans Serif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一点素材；http://Dian1.taobao.com</dc:title>
  <dc:creator>一点素材;http://Dian1.taobao.com</dc:creator>
  <dc:description>一点素材；http://Dian1.taobao.com</dc:description>
  <cp:lastModifiedBy>吴 天琪</cp:lastModifiedBy>
  <cp:revision>4</cp:revision>
  <dcterms:created xsi:type="dcterms:W3CDTF">2020-01-03T09:30:00Z</dcterms:created>
  <dcterms:modified xsi:type="dcterms:W3CDTF">2022-10-07T09:05:22Z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