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6" r:id="rId10"/>
    <p:sldId id="264" r:id="rId11"/>
    <p:sldId id="268" r:id="rId12"/>
    <p:sldId id="272" r:id="rId13"/>
    <p:sldId id="271" r:id="rId14"/>
    <p:sldId id="273" r:id="rId15"/>
    <p:sldId id="277" r:id="rId16"/>
    <p:sldId id="274" r:id="rId17"/>
    <p:sldId id="276" r:id="rId18"/>
    <p:sldId id="278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2"/>
    <p:restoredTop sz="94643"/>
  </p:normalViewPr>
  <p:slideViewPr>
    <p:cSldViewPr snapToGrid="0" showGuides="1">
      <p:cViewPr>
        <p:scale>
          <a:sx n="63" d="100"/>
          <a:sy n="63" d="100"/>
        </p:scale>
        <p:origin x="1656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43712-7D12-4652-B885-7CF772778DC6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C1D39-5E4E-4CEB-BF83-C558E1A0B4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893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3DD8-49B1-4705-8208-22CAD6DCB9D5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10C-9147-4509-8F0F-FD834FF4F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559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3DD8-49B1-4705-8208-22CAD6DCB9D5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10C-9147-4509-8F0F-FD834FF4F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16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3DD8-49B1-4705-8208-22CAD6DCB9D5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10C-9147-4509-8F0F-FD834FF4F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93552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66E67-5AD1-40AA-AAC1-C04AA203B07B}" type="datetime1">
              <a:rPr lang="zh-CN" altLang="en-US"/>
              <a:pPr>
                <a:defRPr/>
              </a:pPr>
              <a:t>2018/5/29</a:t>
            </a:fld>
            <a:endParaRPr lang="zh-CN" altLang="en-US" sz="1867">
              <a:solidFill>
                <a:schemeClr val="tx1"/>
              </a:solidFill>
            </a:endParaRPr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5386D-CAD5-4470-8E07-57FCD49E0712}" type="slidenum">
              <a:rPr lang="zh-CN" altLang="en-US"/>
              <a:pPr>
                <a:defRPr/>
              </a:pPr>
              <a:t>‹#›</a:t>
            </a:fld>
            <a:endParaRPr lang="zh-CN" altLang="en-US" sz="1867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5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0">
        <p:blinds dir="vert"/>
      </p:transition>
    </mc:Choice>
    <mc:Fallback xmlns="">
      <p:transition spd="slow" advTm="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3DD8-49B1-4705-8208-22CAD6DCB9D5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10C-9147-4509-8F0F-FD834FF4F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67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3DD8-49B1-4705-8208-22CAD6DCB9D5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10C-9147-4509-8F0F-FD834FF4F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16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3DD8-49B1-4705-8208-22CAD6DCB9D5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10C-9147-4509-8F0F-FD834FF4F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104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3DD8-49B1-4705-8208-22CAD6DCB9D5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10C-9147-4509-8F0F-FD834FF4F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48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3DD8-49B1-4705-8208-22CAD6DCB9D5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10C-9147-4509-8F0F-FD834FF4F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877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3DD8-49B1-4705-8208-22CAD6DCB9D5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10C-9147-4509-8F0F-FD834FF4F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614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3DD8-49B1-4705-8208-22CAD6DCB9D5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10C-9147-4509-8F0F-FD834FF4F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143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3DD8-49B1-4705-8208-22CAD6DCB9D5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CD10C-9147-4509-8F0F-FD834FF4F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552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03DD8-49B1-4705-8208-22CAD6DCB9D5}" type="datetimeFigureOut">
              <a:rPr lang="zh-CN" altLang="en-US" smtClean="0"/>
              <a:t>2018/5/29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CD10C-9147-4509-8F0F-FD834FF4F0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454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4" Type="http://schemas.openxmlformats.org/officeDocument/2006/relationships/image" Target="../media/image17.jpeg"/><Relationship Id="rId5" Type="http://schemas.openxmlformats.org/officeDocument/2006/relationships/image" Target="../media/image18.jpeg"/><Relationship Id="rId6" Type="http://schemas.openxmlformats.org/officeDocument/2006/relationships/image" Target="../media/image19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g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直接连接符 58"/>
          <p:cNvSpPr>
            <a:spLocks noChangeShapeType="1"/>
          </p:cNvSpPr>
          <p:nvPr/>
        </p:nvSpPr>
        <p:spPr bwMode="auto">
          <a:xfrm>
            <a:off x="3524251" y="6167438"/>
            <a:ext cx="1284288" cy="677863"/>
          </a:xfrm>
          <a:prstGeom prst="line">
            <a:avLst/>
          </a:prstGeom>
          <a:noFill/>
          <a:ln w="22225">
            <a:solidFill>
              <a:schemeClr val="bg1"/>
            </a:solidFill>
            <a:beve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  <p:sp>
        <p:nvSpPr>
          <p:cNvPr id="3075" name="直接连接符 61"/>
          <p:cNvSpPr>
            <a:spLocks noChangeShapeType="1"/>
          </p:cNvSpPr>
          <p:nvPr/>
        </p:nvSpPr>
        <p:spPr bwMode="auto">
          <a:xfrm flipV="1">
            <a:off x="3571876" y="1851026"/>
            <a:ext cx="8634413" cy="4346575"/>
          </a:xfrm>
          <a:prstGeom prst="line">
            <a:avLst/>
          </a:prstGeom>
          <a:noFill/>
          <a:ln w="22225">
            <a:solidFill>
              <a:schemeClr val="bg1"/>
            </a:solidFill>
            <a:beve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 dirty="0"/>
          </a:p>
        </p:txBody>
      </p:sp>
      <p:sp>
        <p:nvSpPr>
          <p:cNvPr id="3076" name="六边形 54"/>
          <p:cNvSpPr>
            <a:spLocks noChangeAspect="1" noChangeArrowheads="1"/>
          </p:cNvSpPr>
          <p:nvPr/>
        </p:nvSpPr>
        <p:spPr bwMode="auto">
          <a:xfrm rot="5400000">
            <a:off x="1301751" y="1695451"/>
            <a:ext cx="4510088" cy="3887788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CCCC33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3077" name="直接连接符 56"/>
          <p:cNvSpPr>
            <a:spLocks noChangeShapeType="1"/>
          </p:cNvSpPr>
          <p:nvPr/>
        </p:nvSpPr>
        <p:spPr bwMode="auto">
          <a:xfrm>
            <a:off x="5753102" y="0"/>
            <a:ext cx="3175" cy="5064125"/>
          </a:xfrm>
          <a:prstGeom prst="line">
            <a:avLst/>
          </a:prstGeom>
          <a:noFill/>
          <a:ln w="22225">
            <a:solidFill>
              <a:schemeClr val="bg1"/>
            </a:solidFill>
            <a:beve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  <p:sp>
        <p:nvSpPr>
          <p:cNvPr id="3078" name="直接连接符 57"/>
          <p:cNvSpPr>
            <a:spLocks noChangeShapeType="1"/>
          </p:cNvSpPr>
          <p:nvPr/>
        </p:nvSpPr>
        <p:spPr bwMode="auto">
          <a:xfrm>
            <a:off x="1377951" y="-3174"/>
            <a:ext cx="2193925" cy="1098551"/>
          </a:xfrm>
          <a:prstGeom prst="line">
            <a:avLst/>
          </a:prstGeom>
          <a:noFill/>
          <a:ln w="22225">
            <a:solidFill>
              <a:schemeClr val="bg1"/>
            </a:solidFill>
            <a:beve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  <p:sp>
        <p:nvSpPr>
          <p:cNvPr id="3079" name="直接连接符 59"/>
          <p:cNvSpPr>
            <a:spLocks noChangeShapeType="1"/>
          </p:cNvSpPr>
          <p:nvPr/>
        </p:nvSpPr>
        <p:spPr bwMode="auto">
          <a:xfrm>
            <a:off x="1373189" y="4662488"/>
            <a:ext cx="1587" cy="2195512"/>
          </a:xfrm>
          <a:prstGeom prst="line">
            <a:avLst/>
          </a:prstGeom>
          <a:noFill/>
          <a:ln w="22225">
            <a:solidFill>
              <a:schemeClr val="bg1"/>
            </a:solidFill>
            <a:beve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 dirty="0"/>
          </a:p>
        </p:txBody>
      </p:sp>
      <p:sp>
        <p:nvSpPr>
          <p:cNvPr id="3080" name="直接连接符 60"/>
          <p:cNvSpPr>
            <a:spLocks noChangeShapeType="1"/>
          </p:cNvSpPr>
          <p:nvPr/>
        </p:nvSpPr>
        <p:spPr bwMode="auto">
          <a:xfrm rot="21540000" flipV="1">
            <a:off x="1" y="2016125"/>
            <a:ext cx="1754188" cy="812800"/>
          </a:xfrm>
          <a:prstGeom prst="line">
            <a:avLst/>
          </a:prstGeom>
          <a:noFill/>
          <a:ln w="22225">
            <a:solidFill>
              <a:schemeClr val="bg1"/>
            </a:solidFill>
            <a:beve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  <p:sp>
        <p:nvSpPr>
          <p:cNvPr id="3081" name="文本框 62"/>
          <p:cNvSpPr>
            <a:spLocks noChangeArrowheads="1"/>
          </p:cNvSpPr>
          <p:nvPr/>
        </p:nvSpPr>
        <p:spPr bwMode="auto">
          <a:xfrm rot="-1629240">
            <a:off x="6230760" y="2709782"/>
            <a:ext cx="5156733" cy="74898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4267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Avoiding</a:t>
            </a:r>
            <a:r>
              <a:rPr lang="zh-CN" altLang="en-US" sz="4267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 </a:t>
            </a:r>
            <a:r>
              <a:rPr lang="en-US" altLang="zh-CN" sz="4267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detection</a:t>
            </a:r>
            <a:endParaRPr lang="zh-CN" altLang="en-US" sz="4267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3082" name="文本框 63"/>
          <p:cNvSpPr>
            <a:spLocks noChangeArrowheads="1"/>
          </p:cNvSpPr>
          <p:nvPr/>
        </p:nvSpPr>
        <p:spPr bwMode="auto">
          <a:xfrm>
            <a:off x="1411100" y="3108954"/>
            <a:ext cx="427392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6600" dirty="0" smtClean="0">
                <a:solidFill>
                  <a:schemeClr val="bg1"/>
                </a:solidFill>
                <a:latin typeface="Agency FB" pitchFamily="34" charset="0"/>
                <a:ea typeface="微软雅黑" pitchFamily="34" charset="-122"/>
                <a:sym typeface="Impact" pitchFamily="34" charset="0"/>
              </a:rPr>
              <a:t>Fish as prey</a:t>
            </a:r>
            <a:endParaRPr lang="zh-CN" altLang="en-US" sz="6600" dirty="0">
              <a:solidFill>
                <a:schemeClr val="bg1"/>
              </a:solidFill>
              <a:latin typeface="Agency FB" pitchFamily="34" charset="0"/>
              <a:ea typeface="微软雅黑" pitchFamily="34" charset="-122"/>
              <a:sym typeface="Impact" pitchFamily="34" charset="0"/>
            </a:endParaRPr>
          </a:p>
        </p:txBody>
      </p:sp>
      <p:sp>
        <p:nvSpPr>
          <p:cNvPr id="3084" name="六边形 55"/>
          <p:cNvSpPr>
            <a:spLocks noChangeAspect="1" noChangeArrowheads="1"/>
          </p:cNvSpPr>
          <p:nvPr/>
        </p:nvSpPr>
        <p:spPr bwMode="auto">
          <a:xfrm rot="5400000">
            <a:off x="1053307" y="1480344"/>
            <a:ext cx="5010151" cy="4319587"/>
          </a:xfrm>
          <a:prstGeom prst="hexagon">
            <a:avLst>
              <a:gd name="adj" fmla="val 24996"/>
              <a:gd name="vf" fmla="val 115470"/>
            </a:avLst>
          </a:prstGeom>
          <a:noFill/>
          <a:ln w="101600">
            <a:solidFill>
              <a:srgbClr val="FF6969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CC33"/>
                </a:solidFill>
              </a14:hiddenFill>
            </a:ext>
          </a:extLst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480376" y="6093296"/>
            <a:ext cx="2880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Made by </a:t>
            </a:r>
            <a:r>
              <a:rPr lang="zh-CN" altLang="en-US" sz="2400" dirty="0" smtClean="0">
                <a:solidFill>
                  <a:schemeClr val="bg1"/>
                </a:solidFill>
              </a:rPr>
              <a:t>：</a:t>
            </a:r>
            <a:r>
              <a:rPr lang="zh-CN" altLang="en-US" sz="2133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陈蕊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49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500">
        <p:blinds dir="vert"/>
      </p:transition>
    </mc:Choice>
    <mc:Fallback xmlns="">
      <p:transition spd="slow" advTm="45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65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5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5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65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15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65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5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65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65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5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65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 animBg="1"/>
      <p:bldP spid="3078" grpId="0" animBg="1"/>
      <p:bldP spid="3079" grpId="0" animBg="1"/>
      <p:bldP spid="3080" grpId="0" animBg="1"/>
      <p:bldP spid="3081" grpId="0"/>
      <p:bldP spid="3082" grpId="0"/>
      <p:bldP spid="3084" grpId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椭圆 29"/>
          <p:cNvSpPr>
            <a:spLocks noChangeArrowheads="1"/>
          </p:cNvSpPr>
          <p:nvPr/>
        </p:nvSpPr>
        <p:spPr bwMode="auto">
          <a:xfrm>
            <a:off x="4419037" y="1789906"/>
            <a:ext cx="2540000" cy="3449639"/>
          </a:xfrm>
          <a:prstGeom prst="ellipse">
            <a:avLst/>
          </a:prstGeom>
          <a:noFill/>
          <a:ln w="19050">
            <a:solidFill>
              <a:srgbClr val="CCCC33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77" name="矩形 31"/>
          <p:cNvSpPr>
            <a:spLocks noChangeArrowheads="1"/>
          </p:cNvSpPr>
          <p:nvPr/>
        </p:nvSpPr>
        <p:spPr bwMode="auto">
          <a:xfrm>
            <a:off x="6858002" y="2171700"/>
            <a:ext cx="4326564" cy="685800"/>
          </a:xfrm>
          <a:prstGeom prst="rect">
            <a:avLst/>
          </a:prstGeom>
          <a:solidFill>
            <a:srgbClr val="FF6969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6289673" y="2120899"/>
            <a:ext cx="816000" cy="816000"/>
            <a:chOff x="4717255" y="1590674"/>
            <a:chExt cx="612000" cy="612000"/>
          </a:xfrm>
        </p:grpSpPr>
        <p:sp>
          <p:nvSpPr>
            <p:cNvPr id="78" name="椭圆 42"/>
            <p:cNvSpPr>
              <a:spLocks noChangeArrowheads="1"/>
            </p:cNvSpPr>
            <p:nvPr/>
          </p:nvSpPr>
          <p:spPr bwMode="auto">
            <a:xfrm>
              <a:off x="4717255" y="1590674"/>
              <a:ext cx="612000" cy="612000"/>
            </a:xfrm>
            <a:prstGeom prst="ellipse">
              <a:avLst/>
            </a:prstGeom>
            <a:solidFill>
              <a:srgbClr val="CCCC33"/>
            </a:solidFill>
            <a:ln w="19050">
              <a:solidFill>
                <a:schemeClr val="bg1"/>
              </a:solidFill>
              <a:bevel/>
              <a:headEnd/>
              <a:tailEnd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79" name="组合 43"/>
            <p:cNvGrpSpPr>
              <a:grpSpLocks/>
            </p:cNvGrpSpPr>
            <p:nvPr/>
          </p:nvGrpSpPr>
          <p:grpSpPr bwMode="auto">
            <a:xfrm>
              <a:off x="4905375" y="1739504"/>
              <a:ext cx="248841" cy="278606"/>
              <a:chOff x="0" y="0"/>
              <a:chExt cx="402656" cy="450303"/>
            </a:xfrm>
            <a:solidFill>
              <a:schemeClr val="bg1"/>
            </a:solidFill>
          </p:grpSpPr>
          <p:sp>
            <p:nvSpPr>
              <p:cNvPr id="80" name="Freeform 108"/>
              <p:cNvSpPr>
                <a:spLocks noEditPoints="1" noChangeArrowheads="1"/>
              </p:cNvSpPr>
              <p:nvPr/>
            </p:nvSpPr>
            <p:spPr bwMode="auto">
              <a:xfrm>
                <a:off x="69134" y="167228"/>
                <a:ext cx="56988" cy="57923"/>
              </a:xfrm>
              <a:custGeom>
                <a:avLst/>
                <a:gdLst>
                  <a:gd name="T0" fmla="*/ 62454464 w 26"/>
                  <a:gd name="T1" fmla="*/ 0 h 26"/>
                  <a:gd name="T2" fmla="*/ 0 w 26"/>
                  <a:gd name="T3" fmla="*/ 64521766 h 26"/>
                  <a:gd name="T4" fmla="*/ 62454464 w 26"/>
                  <a:gd name="T5" fmla="*/ 129041305 h 26"/>
                  <a:gd name="T6" fmla="*/ 124908929 w 26"/>
                  <a:gd name="T7" fmla="*/ 64521766 h 26"/>
                  <a:gd name="T8" fmla="*/ 62454464 w 26"/>
                  <a:gd name="T9" fmla="*/ 0 h 26"/>
                  <a:gd name="T10" fmla="*/ 62454464 w 26"/>
                  <a:gd name="T11" fmla="*/ 114152866 h 26"/>
                  <a:gd name="T12" fmla="*/ 14413580 w 26"/>
                  <a:gd name="T13" fmla="*/ 64521766 h 26"/>
                  <a:gd name="T14" fmla="*/ 62454464 w 26"/>
                  <a:gd name="T15" fmla="*/ 14888439 h 26"/>
                  <a:gd name="T16" fmla="*/ 110495348 w 26"/>
                  <a:gd name="T17" fmla="*/ 64521766 h 26"/>
                  <a:gd name="T18" fmla="*/ 62454464 w 26"/>
                  <a:gd name="T19" fmla="*/ 114152866 h 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"/>
                  <a:gd name="T31" fmla="*/ 0 h 26"/>
                  <a:gd name="T32" fmla="*/ 26 w 26"/>
                  <a:gd name="T33" fmla="*/ 26 h 2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" h="26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6"/>
                      <a:pt x="13" y="26"/>
                    </a:cubicBezTo>
                    <a:cubicBezTo>
                      <a:pt x="20" y="26"/>
                      <a:pt x="26" y="20"/>
                      <a:pt x="26" y="13"/>
                    </a:cubicBezTo>
                    <a:cubicBezTo>
                      <a:pt x="26" y="6"/>
                      <a:pt x="20" y="0"/>
                      <a:pt x="13" y="0"/>
                    </a:cubicBezTo>
                    <a:close/>
                    <a:moveTo>
                      <a:pt x="13" y="23"/>
                    </a:moveTo>
                    <a:cubicBezTo>
                      <a:pt x="8" y="23"/>
                      <a:pt x="3" y="18"/>
                      <a:pt x="3" y="13"/>
                    </a:cubicBezTo>
                    <a:cubicBezTo>
                      <a:pt x="3" y="7"/>
                      <a:pt x="8" y="3"/>
                      <a:pt x="13" y="3"/>
                    </a:cubicBezTo>
                    <a:cubicBezTo>
                      <a:pt x="19" y="3"/>
                      <a:pt x="23" y="7"/>
                      <a:pt x="23" y="13"/>
                    </a:cubicBezTo>
                    <a:cubicBezTo>
                      <a:pt x="23" y="18"/>
                      <a:pt x="19" y="23"/>
                      <a:pt x="13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81" name="Freeform 109"/>
              <p:cNvSpPr>
                <a:spLocks noEditPoints="1" noChangeArrowheads="1"/>
              </p:cNvSpPr>
              <p:nvPr/>
            </p:nvSpPr>
            <p:spPr bwMode="auto">
              <a:xfrm>
                <a:off x="197125" y="129859"/>
                <a:ext cx="48580" cy="48580"/>
              </a:xfrm>
              <a:custGeom>
                <a:avLst/>
                <a:gdLst>
                  <a:gd name="T0" fmla="*/ 53636736 w 22"/>
                  <a:gd name="T1" fmla="*/ 0 h 22"/>
                  <a:gd name="T2" fmla="*/ 0 w 22"/>
                  <a:gd name="T3" fmla="*/ 53636736 h 22"/>
                  <a:gd name="T4" fmla="*/ 53636736 w 22"/>
                  <a:gd name="T5" fmla="*/ 107273473 h 22"/>
                  <a:gd name="T6" fmla="*/ 107273473 w 22"/>
                  <a:gd name="T7" fmla="*/ 53636736 h 22"/>
                  <a:gd name="T8" fmla="*/ 53636736 w 22"/>
                  <a:gd name="T9" fmla="*/ 0 h 22"/>
                  <a:gd name="T10" fmla="*/ 53636736 w 22"/>
                  <a:gd name="T11" fmla="*/ 82892937 h 22"/>
                  <a:gd name="T12" fmla="*/ 24380535 w 22"/>
                  <a:gd name="T13" fmla="*/ 53636736 h 22"/>
                  <a:gd name="T14" fmla="*/ 53636736 w 22"/>
                  <a:gd name="T15" fmla="*/ 24380535 h 22"/>
                  <a:gd name="T16" fmla="*/ 82892937 w 22"/>
                  <a:gd name="T17" fmla="*/ 53636736 h 22"/>
                  <a:gd name="T18" fmla="*/ 53636736 w 22"/>
                  <a:gd name="T19" fmla="*/ 82892937 h 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22"/>
                  <a:gd name="T32" fmla="*/ 22 w 22"/>
                  <a:gd name="T33" fmla="*/ 22 h 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22">
                    <a:moveTo>
                      <a:pt x="11" y="0"/>
                    </a:move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17" y="22"/>
                      <a:pt x="22" y="17"/>
                      <a:pt x="22" y="11"/>
                    </a:cubicBezTo>
                    <a:cubicBezTo>
                      <a:pt x="22" y="5"/>
                      <a:pt x="17" y="0"/>
                      <a:pt x="11" y="0"/>
                    </a:cubicBezTo>
                    <a:close/>
                    <a:moveTo>
                      <a:pt x="11" y="17"/>
                    </a:moveTo>
                    <a:cubicBezTo>
                      <a:pt x="8" y="17"/>
                      <a:pt x="5" y="14"/>
                      <a:pt x="5" y="11"/>
                    </a:cubicBezTo>
                    <a:cubicBezTo>
                      <a:pt x="5" y="8"/>
                      <a:pt x="8" y="5"/>
                      <a:pt x="11" y="5"/>
                    </a:cubicBezTo>
                    <a:cubicBezTo>
                      <a:pt x="14" y="5"/>
                      <a:pt x="17" y="8"/>
                      <a:pt x="17" y="11"/>
                    </a:cubicBezTo>
                    <a:cubicBezTo>
                      <a:pt x="17" y="14"/>
                      <a:pt x="14" y="17"/>
                      <a:pt x="11" y="1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82" name="Freeform 110"/>
              <p:cNvSpPr>
                <a:spLocks noEditPoints="1" noChangeArrowheads="1"/>
              </p:cNvSpPr>
              <p:nvPr/>
            </p:nvSpPr>
            <p:spPr bwMode="auto">
              <a:xfrm>
                <a:off x="82213" y="181242"/>
                <a:ext cx="30830" cy="30830"/>
              </a:xfrm>
              <a:custGeom>
                <a:avLst/>
                <a:gdLst>
                  <a:gd name="T0" fmla="*/ 33946032 w 14"/>
                  <a:gd name="T1" fmla="*/ 0 h 14"/>
                  <a:gd name="T2" fmla="*/ 0 w 14"/>
                  <a:gd name="T3" fmla="*/ 33946032 h 14"/>
                  <a:gd name="T4" fmla="*/ 33946032 w 14"/>
                  <a:gd name="T5" fmla="*/ 67892064 h 14"/>
                  <a:gd name="T6" fmla="*/ 67892064 w 14"/>
                  <a:gd name="T7" fmla="*/ 33946032 h 14"/>
                  <a:gd name="T8" fmla="*/ 33946032 w 14"/>
                  <a:gd name="T9" fmla="*/ 0 h 14"/>
                  <a:gd name="T10" fmla="*/ 33946032 w 14"/>
                  <a:gd name="T11" fmla="*/ 48493388 h 14"/>
                  <a:gd name="T12" fmla="*/ 19398676 w 14"/>
                  <a:gd name="T13" fmla="*/ 33946032 h 14"/>
                  <a:gd name="T14" fmla="*/ 33946032 w 14"/>
                  <a:gd name="T15" fmla="*/ 14547356 h 14"/>
                  <a:gd name="T16" fmla="*/ 53344709 w 14"/>
                  <a:gd name="T17" fmla="*/ 33946032 h 14"/>
                  <a:gd name="T18" fmla="*/ 33946032 w 14"/>
                  <a:gd name="T19" fmla="*/ 48493388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4"/>
                  <a:gd name="T32" fmla="*/ 14 w 14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4"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11" y="14"/>
                      <a:pt x="14" y="11"/>
                      <a:pt x="14" y="7"/>
                    </a:cubicBezTo>
                    <a:cubicBezTo>
                      <a:pt x="14" y="3"/>
                      <a:pt x="11" y="0"/>
                      <a:pt x="7" y="0"/>
                    </a:cubicBezTo>
                    <a:close/>
                    <a:moveTo>
                      <a:pt x="7" y="10"/>
                    </a:moveTo>
                    <a:cubicBezTo>
                      <a:pt x="5" y="10"/>
                      <a:pt x="4" y="9"/>
                      <a:pt x="4" y="7"/>
                    </a:cubicBezTo>
                    <a:cubicBezTo>
                      <a:pt x="4" y="5"/>
                      <a:pt x="5" y="3"/>
                      <a:pt x="7" y="3"/>
                    </a:cubicBezTo>
                    <a:cubicBezTo>
                      <a:pt x="9" y="3"/>
                      <a:pt x="11" y="5"/>
                      <a:pt x="11" y="7"/>
                    </a:cubicBezTo>
                    <a:cubicBezTo>
                      <a:pt x="11" y="9"/>
                      <a:pt x="9" y="10"/>
                      <a:pt x="7" y="1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83" name="Freeform 111"/>
              <p:cNvSpPr>
                <a:spLocks noEditPoints="1" noChangeArrowheads="1"/>
              </p:cNvSpPr>
              <p:nvPr/>
            </p:nvSpPr>
            <p:spPr bwMode="auto">
              <a:xfrm>
                <a:off x="172834" y="105568"/>
                <a:ext cx="97161" cy="97161"/>
              </a:xfrm>
              <a:custGeom>
                <a:avLst/>
                <a:gdLst>
                  <a:gd name="T0" fmla="*/ 107276785 w 44"/>
                  <a:gd name="T1" fmla="*/ 0 h 44"/>
                  <a:gd name="T2" fmla="*/ 0 w 44"/>
                  <a:gd name="T3" fmla="*/ 107276785 h 44"/>
                  <a:gd name="T4" fmla="*/ 107276785 w 44"/>
                  <a:gd name="T5" fmla="*/ 214551362 h 44"/>
                  <a:gd name="T6" fmla="*/ 214551362 w 44"/>
                  <a:gd name="T7" fmla="*/ 107276785 h 44"/>
                  <a:gd name="T8" fmla="*/ 107276785 w 44"/>
                  <a:gd name="T9" fmla="*/ 0 h 44"/>
                  <a:gd name="T10" fmla="*/ 107276785 w 44"/>
                  <a:gd name="T11" fmla="*/ 190170575 h 44"/>
                  <a:gd name="T12" fmla="*/ 24380786 w 44"/>
                  <a:gd name="T13" fmla="*/ 107276785 h 44"/>
                  <a:gd name="T14" fmla="*/ 107276785 w 44"/>
                  <a:gd name="T15" fmla="*/ 29256502 h 44"/>
                  <a:gd name="T16" fmla="*/ 190170575 w 44"/>
                  <a:gd name="T17" fmla="*/ 107276785 h 44"/>
                  <a:gd name="T18" fmla="*/ 107276785 w 44"/>
                  <a:gd name="T19" fmla="*/ 190170575 h 4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44"/>
                  <a:gd name="T31" fmla="*/ 0 h 44"/>
                  <a:gd name="T32" fmla="*/ 44 w 44"/>
                  <a:gd name="T33" fmla="*/ 44 h 4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44" h="44">
                    <a:moveTo>
                      <a:pt x="22" y="0"/>
                    </a:moveTo>
                    <a:cubicBezTo>
                      <a:pt x="10" y="0"/>
                      <a:pt x="0" y="10"/>
                      <a:pt x="0" y="22"/>
                    </a:cubicBezTo>
                    <a:cubicBezTo>
                      <a:pt x="0" y="34"/>
                      <a:pt x="10" y="44"/>
                      <a:pt x="22" y="44"/>
                    </a:cubicBezTo>
                    <a:cubicBezTo>
                      <a:pt x="34" y="44"/>
                      <a:pt x="44" y="34"/>
                      <a:pt x="44" y="22"/>
                    </a:cubicBezTo>
                    <a:cubicBezTo>
                      <a:pt x="44" y="10"/>
                      <a:pt x="34" y="0"/>
                      <a:pt x="22" y="0"/>
                    </a:cubicBezTo>
                    <a:close/>
                    <a:moveTo>
                      <a:pt x="22" y="39"/>
                    </a:moveTo>
                    <a:cubicBezTo>
                      <a:pt x="13" y="39"/>
                      <a:pt x="5" y="31"/>
                      <a:pt x="5" y="22"/>
                    </a:cubicBezTo>
                    <a:cubicBezTo>
                      <a:pt x="5" y="13"/>
                      <a:pt x="13" y="6"/>
                      <a:pt x="22" y="6"/>
                    </a:cubicBezTo>
                    <a:cubicBezTo>
                      <a:pt x="31" y="6"/>
                      <a:pt x="39" y="13"/>
                      <a:pt x="39" y="22"/>
                    </a:cubicBezTo>
                    <a:cubicBezTo>
                      <a:pt x="39" y="31"/>
                      <a:pt x="31" y="39"/>
                      <a:pt x="22" y="3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84" name="Freeform 112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402656" cy="450303"/>
              </a:xfrm>
              <a:custGeom>
                <a:avLst/>
                <a:gdLst>
                  <a:gd name="T0" fmla="*/ 768466764 w 182"/>
                  <a:gd name="T1" fmla="*/ 467756656 h 204"/>
                  <a:gd name="T2" fmla="*/ 748889275 w 182"/>
                  <a:gd name="T3" fmla="*/ 233879432 h 204"/>
                  <a:gd name="T4" fmla="*/ 381786472 w 182"/>
                  <a:gd name="T5" fmla="*/ 0 h 204"/>
                  <a:gd name="T6" fmla="*/ 4893819 w 182"/>
                  <a:gd name="T7" fmla="*/ 384925185 h 204"/>
                  <a:gd name="T8" fmla="*/ 0 w 182"/>
                  <a:gd name="T9" fmla="*/ 993984274 h 204"/>
                  <a:gd name="T10" fmla="*/ 553101113 w 182"/>
                  <a:gd name="T11" fmla="*/ 857555709 h 204"/>
                  <a:gd name="T12" fmla="*/ 719519723 w 182"/>
                  <a:gd name="T13" fmla="*/ 857555709 h 204"/>
                  <a:gd name="T14" fmla="*/ 719519723 w 182"/>
                  <a:gd name="T15" fmla="*/ 857555709 h 204"/>
                  <a:gd name="T16" fmla="*/ 763572945 w 182"/>
                  <a:gd name="T17" fmla="*/ 735744333 h 204"/>
                  <a:gd name="T18" fmla="*/ 714625904 w 182"/>
                  <a:gd name="T19" fmla="*/ 706507748 h 204"/>
                  <a:gd name="T20" fmla="*/ 763572945 w 182"/>
                  <a:gd name="T21" fmla="*/ 682145031 h 204"/>
                  <a:gd name="T22" fmla="*/ 758676913 w 182"/>
                  <a:gd name="T23" fmla="*/ 672401711 h 204"/>
                  <a:gd name="T24" fmla="*/ 832097474 w 182"/>
                  <a:gd name="T25" fmla="*/ 540844806 h 204"/>
                  <a:gd name="T26" fmla="*/ 303472093 w 182"/>
                  <a:gd name="T27" fmla="*/ 453139467 h 204"/>
                  <a:gd name="T28" fmla="*/ 303472093 w 182"/>
                  <a:gd name="T29" fmla="*/ 496993240 h 204"/>
                  <a:gd name="T30" fmla="*/ 264312690 w 182"/>
                  <a:gd name="T31" fmla="*/ 511610429 h 204"/>
                  <a:gd name="T32" fmla="*/ 234945351 w 182"/>
                  <a:gd name="T33" fmla="*/ 535970938 h 204"/>
                  <a:gd name="T34" fmla="*/ 195788161 w 182"/>
                  <a:gd name="T35" fmla="*/ 521353750 h 204"/>
                  <a:gd name="T36" fmla="*/ 156630972 w 182"/>
                  <a:gd name="T37" fmla="*/ 521353750 h 204"/>
                  <a:gd name="T38" fmla="*/ 137051271 w 182"/>
                  <a:gd name="T39" fmla="*/ 482373845 h 204"/>
                  <a:gd name="T40" fmla="*/ 107683931 w 182"/>
                  <a:gd name="T41" fmla="*/ 453139467 h 204"/>
                  <a:gd name="T42" fmla="*/ 127261420 w 182"/>
                  <a:gd name="T43" fmla="*/ 414159562 h 204"/>
                  <a:gd name="T44" fmla="*/ 127261420 w 182"/>
                  <a:gd name="T45" fmla="*/ 370307996 h 204"/>
                  <a:gd name="T46" fmla="*/ 166418610 w 182"/>
                  <a:gd name="T47" fmla="*/ 355690808 h 204"/>
                  <a:gd name="T48" fmla="*/ 195788161 w 182"/>
                  <a:gd name="T49" fmla="*/ 331328091 h 204"/>
                  <a:gd name="T50" fmla="*/ 234945351 w 182"/>
                  <a:gd name="T51" fmla="*/ 345945280 h 204"/>
                  <a:gd name="T52" fmla="*/ 278998572 w 182"/>
                  <a:gd name="T53" fmla="*/ 345945280 h 204"/>
                  <a:gd name="T54" fmla="*/ 293682242 w 182"/>
                  <a:gd name="T55" fmla="*/ 384925185 h 204"/>
                  <a:gd name="T56" fmla="*/ 323049581 w 182"/>
                  <a:gd name="T57" fmla="*/ 414159562 h 204"/>
                  <a:gd name="T58" fmla="*/ 665678864 w 182"/>
                  <a:gd name="T59" fmla="*/ 375179657 h 204"/>
                  <a:gd name="T60" fmla="*/ 616731823 w 182"/>
                  <a:gd name="T61" fmla="*/ 423905090 h 204"/>
                  <a:gd name="T62" fmla="*/ 592258303 w 182"/>
                  <a:gd name="T63" fmla="*/ 487247712 h 204"/>
                  <a:gd name="T64" fmla="*/ 523731562 w 182"/>
                  <a:gd name="T65" fmla="*/ 487247712 h 204"/>
                  <a:gd name="T66" fmla="*/ 460100852 w 182"/>
                  <a:gd name="T67" fmla="*/ 511610429 h 204"/>
                  <a:gd name="T68" fmla="*/ 406259992 w 182"/>
                  <a:gd name="T69" fmla="*/ 467756656 h 204"/>
                  <a:gd name="T70" fmla="*/ 342629282 w 182"/>
                  <a:gd name="T71" fmla="*/ 443393939 h 204"/>
                  <a:gd name="T72" fmla="*/ 342629282 w 182"/>
                  <a:gd name="T73" fmla="*/ 375179657 h 204"/>
                  <a:gd name="T74" fmla="*/ 313259731 w 182"/>
                  <a:gd name="T75" fmla="*/ 311839242 h 204"/>
                  <a:gd name="T76" fmla="*/ 362206771 w 182"/>
                  <a:gd name="T77" fmla="*/ 258239941 h 204"/>
                  <a:gd name="T78" fmla="*/ 386680291 w 182"/>
                  <a:gd name="T79" fmla="*/ 194899526 h 204"/>
                  <a:gd name="T80" fmla="*/ 460100852 w 182"/>
                  <a:gd name="T81" fmla="*/ 194899526 h 204"/>
                  <a:gd name="T82" fmla="*/ 523731562 w 182"/>
                  <a:gd name="T83" fmla="*/ 170536810 h 204"/>
                  <a:gd name="T84" fmla="*/ 572678602 w 182"/>
                  <a:gd name="T85" fmla="*/ 214388375 h 204"/>
                  <a:gd name="T86" fmla="*/ 636309312 w 182"/>
                  <a:gd name="T87" fmla="*/ 238751092 h 204"/>
                  <a:gd name="T88" fmla="*/ 636309312 w 182"/>
                  <a:gd name="T89" fmla="*/ 311839242 h 204"/>
                  <a:gd name="T90" fmla="*/ 665678864 w 182"/>
                  <a:gd name="T91" fmla="*/ 375179657 h 204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82"/>
                  <a:gd name="T139" fmla="*/ 0 h 204"/>
                  <a:gd name="T140" fmla="*/ 182 w 182"/>
                  <a:gd name="T141" fmla="*/ 204 h 204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82" h="204">
                    <a:moveTo>
                      <a:pt x="170" y="111"/>
                    </a:moveTo>
                    <a:cubicBezTo>
                      <a:pt x="166" y="107"/>
                      <a:pt x="160" y="102"/>
                      <a:pt x="157" y="96"/>
                    </a:cubicBezTo>
                    <a:cubicBezTo>
                      <a:pt x="153" y="87"/>
                      <a:pt x="158" y="79"/>
                      <a:pt x="157" y="70"/>
                    </a:cubicBezTo>
                    <a:cubicBezTo>
                      <a:pt x="157" y="63"/>
                      <a:pt x="155" y="54"/>
                      <a:pt x="153" y="48"/>
                    </a:cubicBezTo>
                    <a:cubicBezTo>
                      <a:pt x="149" y="37"/>
                      <a:pt x="142" y="28"/>
                      <a:pt x="133" y="21"/>
                    </a:cubicBezTo>
                    <a:cubicBezTo>
                      <a:pt x="119" y="8"/>
                      <a:pt x="100" y="0"/>
                      <a:pt x="78" y="0"/>
                    </a:cubicBezTo>
                    <a:cubicBezTo>
                      <a:pt x="35" y="0"/>
                      <a:pt x="0" y="32"/>
                      <a:pt x="0" y="71"/>
                    </a:cubicBezTo>
                    <a:cubicBezTo>
                      <a:pt x="0" y="74"/>
                      <a:pt x="0" y="77"/>
                      <a:pt x="1" y="79"/>
                    </a:cubicBezTo>
                    <a:cubicBezTo>
                      <a:pt x="1" y="96"/>
                      <a:pt x="6" y="117"/>
                      <a:pt x="22" y="139"/>
                    </a:cubicBezTo>
                    <a:cubicBezTo>
                      <a:pt x="22" y="139"/>
                      <a:pt x="43" y="182"/>
                      <a:pt x="0" y="204"/>
                    </a:cubicBezTo>
                    <a:cubicBezTo>
                      <a:pt x="95" y="204"/>
                      <a:pt x="95" y="204"/>
                      <a:pt x="95" y="204"/>
                    </a:cubicBezTo>
                    <a:cubicBezTo>
                      <a:pt x="95" y="204"/>
                      <a:pt x="102" y="176"/>
                      <a:pt x="113" y="176"/>
                    </a:cubicBezTo>
                    <a:cubicBezTo>
                      <a:pt x="123" y="176"/>
                      <a:pt x="133" y="177"/>
                      <a:pt x="142" y="176"/>
                    </a:cubicBezTo>
                    <a:cubicBezTo>
                      <a:pt x="144" y="177"/>
                      <a:pt x="146" y="176"/>
                      <a:pt x="147" y="176"/>
                    </a:cubicBezTo>
                    <a:cubicBezTo>
                      <a:pt x="147" y="176"/>
                      <a:pt x="147" y="176"/>
                      <a:pt x="147" y="176"/>
                    </a:cubicBezTo>
                    <a:cubicBezTo>
                      <a:pt x="147" y="176"/>
                      <a:pt x="147" y="176"/>
                      <a:pt x="147" y="176"/>
                    </a:cubicBezTo>
                    <a:cubicBezTo>
                      <a:pt x="154" y="173"/>
                      <a:pt x="149" y="157"/>
                      <a:pt x="149" y="157"/>
                    </a:cubicBezTo>
                    <a:cubicBezTo>
                      <a:pt x="153" y="155"/>
                      <a:pt x="156" y="153"/>
                      <a:pt x="156" y="151"/>
                    </a:cubicBezTo>
                    <a:cubicBezTo>
                      <a:pt x="156" y="150"/>
                      <a:pt x="156" y="150"/>
                      <a:pt x="156" y="150"/>
                    </a:cubicBezTo>
                    <a:cubicBezTo>
                      <a:pt x="156" y="148"/>
                      <a:pt x="152" y="146"/>
                      <a:pt x="146" y="145"/>
                    </a:cubicBezTo>
                    <a:cubicBezTo>
                      <a:pt x="149" y="145"/>
                      <a:pt x="149" y="145"/>
                      <a:pt x="149" y="145"/>
                    </a:cubicBezTo>
                    <a:cubicBezTo>
                      <a:pt x="153" y="145"/>
                      <a:pt x="156" y="143"/>
                      <a:pt x="156" y="140"/>
                    </a:cubicBezTo>
                    <a:cubicBezTo>
                      <a:pt x="156" y="140"/>
                      <a:pt x="156" y="140"/>
                      <a:pt x="156" y="140"/>
                    </a:cubicBezTo>
                    <a:cubicBezTo>
                      <a:pt x="156" y="139"/>
                      <a:pt x="156" y="138"/>
                      <a:pt x="155" y="138"/>
                    </a:cubicBezTo>
                    <a:cubicBezTo>
                      <a:pt x="156" y="135"/>
                      <a:pt x="159" y="121"/>
                      <a:pt x="160" y="121"/>
                    </a:cubicBezTo>
                    <a:cubicBezTo>
                      <a:pt x="182" y="119"/>
                      <a:pt x="170" y="111"/>
                      <a:pt x="170" y="111"/>
                    </a:cubicBezTo>
                    <a:close/>
                    <a:moveTo>
                      <a:pt x="66" y="93"/>
                    </a:moveTo>
                    <a:cubicBezTo>
                      <a:pt x="62" y="93"/>
                      <a:pt x="62" y="93"/>
                      <a:pt x="62" y="93"/>
                    </a:cubicBezTo>
                    <a:cubicBezTo>
                      <a:pt x="62" y="95"/>
                      <a:pt x="61" y="97"/>
                      <a:pt x="60" y="99"/>
                    </a:cubicBezTo>
                    <a:cubicBezTo>
                      <a:pt x="62" y="102"/>
                      <a:pt x="62" y="102"/>
                      <a:pt x="62" y="102"/>
                    </a:cubicBezTo>
                    <a:cubicBezTo>
                      <a:pt x="57" y="107"/>
                      <a:pt x="57" y="107"/>
                      <a:pt x="57" y="107"/>
                    </a:cubicBezTo>
                    <a:cubicBezTo>
                      <a:pt x="54" y="105"/>
                      <a:pt x="54" y="105"/>
                      <a:pt x="54" y="105"/>
                    </a:cubicBezTo>
                    <a:cubicBezTo>
                      <a:pt x="52" y="106"/>
                      <a:pt x="50" y="107"/>
                      <a:pt x="48" y="107"/>
                    </a:cubicBezTo>
                    <a:cubicBezTo>
                      <a:pt x="48" y="110"/>
                      <a:pt x="48" y="110"/>
                      <a:pt x="48" y="110"/>
                    </a:cubicBezTo>
                    <a:cubicBezTo>
                      <a:pt x="40" y="110"/>
                      <a:pt x="40" y="110"/>
                      <a:pt x="40" y="110"/>
                    </a:cubicBezTo>
                    <a:cubicBezTo>
                      <a:pt x="40" y="107"/>
                      <a:pt x="40" y="107"/>
                      <a:pt x="40" y="107"/>
                    </a:cubicBezTo>
                    <a:cubicBezTo>
                      <a:pt x="38" y="107"/>
                      <a:pt x="36" y="106"/>
                      <a:pt x="34" y="105"/>
                    </a:cubicBezTo>
                    <a:cubicBezTo>
                      <a:pt x="32" y="107"/>
                      <a:pt x="32" y="107"/>
                      <a:pt x="32" y="107"/>
                    </a:cubicBezTo>
                    <a:cubicBezTo>
                      <a:pt x="26" y="102"/>
                      <a:pt x="26" y="102"/>
                      <a:pt x="26" y="102"/>
                    </a:cubicBezTo>
                    <a:cubicBezTo>
                      <a:pt x="28" y="99"/>
                      <a:pt x="28" y="99"/>
                      <a:pt x="28" y="99"/>
                    </a:cubicBezTo>
                    <a:cubicBezTo>
                      <a:pt x="27" y="97"/>
                      <a:pt x="26" y="95"/>
                      <a:pt x="26" y="93"/>
                    </a:cubicBezTo>
                    <a:cubicBezTo>
                      <a:pt x="22" y="93"/>
                      <a:pt x="22" y="93"/>
                      <a:pt x="22" y="93"/>
                    </a:cubicBezTo>
                    <a:cubicBezTo>
                      <a:pt x="22" y="85"/>
                      <a:pt x="22" y="85"/>
                      <a:pt x="22" y="85"/>
                    </a:cubicBezTo>
                    <a:cubicBezTo>
                      <a:pt x="26" y="85"/>
                      <a:pt x="26" y="85"/>
                      <a:pt x="26" y="85"/>
                    </a:cubicBezTo>
                    <a:cubicBezTo>
                      <a:pt x="26" y="83"/>
                      <a:pt x="27" y="81"/>
                      <a:pt x="28" y="79"/>
                    </a:cubicBezTo>
                    <a:cubicBezTo>
                      <a:pt x="26" y="76"/>
                      <a:pt x="26" y="76"/>
                      <a:pt x="26" y="76"/>
                    </a:cubicBezTo>
                    <a:cubicBezTo>
                      <a:pt x="31" y="71"/>
                      <a:pt x="31" y="71"/>
                      <a:pt x="31" y="71"/>
                    </a:cubicBezTo>
                    <a:cubicBezTo>
                      <a:pt x="34" y="73"/>
                      <a:pt x="34" y="73"/>
                      <a:pt x="34" y="73"/>
                    </a:cubicBezTo>
                    <a:cubicBezTo>
                      <a:pt x="36" y="72"/>
                      <a:pt x="38" y="71"/>
                      <a:pt x="40" y="71"/>
                    </a:cubicBezTo>
                    <a:cubicBezTo>
                      <a:pt x="40" y="68"/>
                      <a:pt x="40" y="68"/>
                      <a:pt x="40" y="68"/>
                    </a:cubicBezTo>
                    <a:cubicBezTo>
                      <a:pt x="48" y="68"/>
                      <a:pt x="48" y="68"/>
                      <a:pt x="48" y="68"/>
                    </a:cubicBezTo>
                    <a:cubicBezTo>
                      <a:pt x="48" y="71"/>
                      <a:pt x="48" y="71"/>
                      <a:pt x="48" y="71"/>
                    </a:cubicBezTo>
                    <a:cubicBezTo>
                      <a:pt x="50" y="71"/>
                      <a:pt x="52" y="72"/>
                      <a:pt x="54" y="73"/>
                    </a:cubicBezTo>
                    <a:cubicBezTo>
                      <a:pt x="57" y="71"/>
                      <a:pt x="57" y="71"/>
                      <a:pt x="57" y="71"/>
                    </a:cubicBezTo>
                    <a:cubicBezTo>
                      <a:pt x="63" y="76"/>
                      <a:pt x="63" y="76"/>
                      <a:pt x="63" y="76"/>
                    </a:cubicBezTo>
                    <a:cubicBezTo>
                      <a:pt x="60" y="79"/>
                      <a:pt x="60" y="79"/>
                      <a:pt x="60" y="79"/>
                    </a:cubicBezTo>
                    <a:cubicBezTo>
                      <a:pt x="61" y="81"/>
                      <a:pt x="62" y="83"/>
                      <a:pt x="63" y="85"/>
                    </a:cubicBezTo>
                    <a:cubicBezTo>
                      <a:pt x="66" y="85"/>
                      <a:pt x="66" y="85"/>
                      <a:pt x="66" y="85"/>
                    </a:cubicBezTo>
                    <a:lnTo>
                      <a:pt x="66" y="93"/>
                    </a:lnTo>
                    <a:close/>
                    <a:moveTo>
                      <a:pt x="136" y="77"/>
                    </a:moveTo>
                    <a:cubicBezTo>
                      <a:pt x="130" y="77"/>
                      <a:pt x="130" y="77"/>
                      <a:pt x="130" y="77"/>
                    </a:cubicBezTo>
                    <a:cubicBezTo>
                      <a:pt x="129" y="80"/>
                      <a:pt x="128" y="84"/>
                      <a:pt x="126" y="87"/>
                    </a:cubicBezTo>
                    <a:cubicBezTo>
                      <a:pt x="130" y="91"/>
                      <a:pt x="130" y="91"/>
                      <a:pt x="130" y="91"/>
                    </a:cubicBezTo>
                    <a:cubicBezTo>
                      <a:pt x="121" y="100"/>
                      <a:pt x="121" y="100"/>
                      <a:pt x="121" y="100"/>
                    </a:cubicBezTo>
                    <a:cubicBezTo>
                      <a:pt x="117" y="96"/>
                      <a:pt x="117" y="96"/>
                      <a:pt x="117" y="96"/>
                    </a:cubicBezTo>
                    <a:cubicBezTo>
                      <a:pt x="114" y="98"/>
                      <a:pt x="110" y="99"/>
                      <a:pt x="107" y="100"/>
                    </a:cubicBezTo>
                    <a:cubicBezTo>
                      <a:pt x="107" y="105"/>
                      <a:pt x="107" y="105"/>
                      <a:pt x="107" y="105"/>
                    </a:cubicBezTo>
                    <a:cubicBezTo>
                      <a:pt x="94" y="105"/>
                      <a:pt x="94" y="105"/>
                      <a:pt x="94" y="105"/>
                    </a:cubicBezTo>
                    <a:cubicBezTo>
                      <a:pt x="94" y="100"/>
                      <a:pt x="94" y="100"/>
                      <a:pt x="94" y="100"/>
                    </a:cubicBezTo>
                    <a:cubicBezTo>
                      <a:pt x="90" y="100"/>
                      <a:pt x="86" y="98"/>
                      <a:pt x="83" y="96"/>
                    </a:cubicBezTo>
                    <a:cubicBezTo>
                      <a:pt x="79" y="100"/>
                      <a:pt x="79" y="100"/>
                      <a:pt x="79" y="100"/>
                    </a:cubicBezTo>
                    <a:cubicBezTo>
                      <a:pt x="70" y="91"/>
                      <a:pt x="70" y="91"/>
                      <a:pt x="70" y="91"/>
                    </a:cubicBezTo>
                    <a:cubicBezTo>
                      <a:pt x="74" y="87"/>
                      <a:pt x="74" y="87"/>
                      <a:pt x="74" y="87"/>
                    </a:cubicBezTo>
                    <a:cubicBezTo>
                      <a:pt x="72" y="84"/>
                      <a:pt x="71" y="81"/>
                      <a:pt x="70" y="77"/>
                    </a:cubicBezTo>
                    <a:cubicBezTo>
                      <a:pt x="64" y="77"/>
                      <a:pt x="64" y="77"/>
                      <a:pt x="64" y="77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70" y="64"/>
                      <a:pt x="70" y="64"/>
                      <a:pt x="70" y="64"/>
                    </a:cubicBezTo>
                    <a:cubicBezTo>
                      <a:pt x="70" y="60"/>
                      <a:pt x="72" y="56"/>
                      <a:pt x="74" y="53"/>
                    </a:cubicBezTo>
                    <a:cubicBezTo>
                      <a:pt x="70" y="49"/>
                      <a:pt x="70" y="49"/>
                      <a:pt x="70" y="49"/>
                    </a:cubicBezTo>
                    <a:cubicBezTo>
                      <a:pt x="79" y="40"/>
                      <a:pt x="79" y="40"/>
                      <a:pt x="79" y="40"/>
                    </a:cubicBezTo>
                    <a:cubicBezTo>
                      <a:pt x="83" y="44"/>
                      <a:pt x="83" y="44"/>
                      <a:pt x="83" y="44"/>
                    </a:cubicBezTo>
                    <a:cubicBezTo>
                      <a:pt x="86" y="42"/>
                      <a:pt x="90" y="41"/>
                      <a:pt x="94" y="40"/>
                    </a:cubicBezTo>
                    <a:cubicBezTo>
                      <a:pt x="94" y="35"/>
                      <a:pt x="94" y="35"/>
                      <a:pt x="94" y="35"/>
                    </a:cubicBezTo>
                    <a:cubicBezTo>
                      <a:pt x="107" y="35"/>
                      <a:pt x="107" y="35"/>
                      <a:pt x="107" y="35"/>
                    </a:cubicBezTo>
                    <a:cubicBezTo>
                      <a:pt x="107" y="40"/>
                      <a:pt x="107" y="40"/>
                      <a:pt x="107" y="40"/>
                    </a:cubicBezTo>
                    <a:cubicBezTo>
                      <a:pt x="110" y="41"/>
                      <a:pt x="114" y="42"/>
                      <a:pt x="117" y="44"/>
                    </a:cubicBezTo>
                    <a:cubicBezTo>
                      <a:pt x="121" y="40"/>
                      <a:pt x="121" y="40"/>
                      <a:pt x="121" y="40"/>
                    </a:cubicBezTo>
                    <a:cubicBezTo>
                      <a:pt x="130" y="49"/>
                      <a:pt x="130" y="49"/>
                      <a:pt x="130" y="49"/>
                    </a:cubicBezTo>
                    <a:cubicBezTo>
                      <a:pt x="126" y="53"/>
                      <a:pt x="126" y="53"/>
                      <a:pt x="126" y="53"/>
                    </a:cubicBezTo>
                    <a:cubicBezTo>
                      <a:pt x="128" y="57"/>
                      <a:pt x="130" y="60"/>
                      <a:pt x="130" y="64"/>
                    </a:cubicBezTo>
                    <a:cubicBezTo>
                      <a:pt x="136" y="64"/>
                      <a:pt x="136" y="64"/>
                      <a:pt x="136" y="64"/>
                    </a:cubicBezTo>
                    <a:lnTo>
                      <a:pt x="136" y="7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</p:grpSp>
      <p:sp>
        <p:nvSpPr>
          <p:cNvPr id="85" name="文本框 44"/>
          <p:cNvSpPr>
            <a:spLocks noChangeArrowheads="1"/>
          </p:cNvSpPr>
          <p:nvPr/>
        </p:nvSpPr>
        <p:spPr bwMode="auto">
          <a:xfrm>
            <a:off x="7189790" y="1832567"/>
            <a:ext cx="399878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The strength of the light that the fish reflects , which differs at different angles from the horizontal.</a:t>
            </a:r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86" name="矩形 51"/>
          <p:cNvSpPr>
            <a:spLocks noChangeArrowheads="1"/>
          </p:cNvSpPr>
          <p:nvPr/>
        </p:nvSpPr>
        <p:spPr bwMode="auto">
          <a:xfrm>
            <a:off x="6858002" y="3171825"/>
            <a:ext cx="4326564" cy="685800"/>
          </a:xfrm>
          <a:prstGeom prst="rect">
            <a:avLst/>
          </a:prstGeom>
          <a:solidFill>
            <a:srgbClr val="FF6969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6497637" y="3086099"/>
            <a:ext cx="816000" cy="816000"/>
            <a:chOff x="4873228" y="2314574"/>
            <a:chExt cx="612000" cy="612000"/>
          </a:xfrm>
        </p:grpSpPr>
        <p:sp>
          <p:nvSpPr>
            <p:cNvPr id="87" name="椭圆 52"/>
            <p:cNvSpPr>
              <a:spLocks noChangeArrowheads="1"/>
            </p:cNvSpPr>
            <p:nvPr/>
          </p:nvSpPr>
          <p:spPr bwMode="auto">
            <a:xfrm>
              <a:off x="4873228" y="2314574"/>
              <a:ext cx="612000" cy="612000"/>
            </a:xfrm>
            <a:prstGeom prst="ellipse">
              <a:avLst/>
            </a:prstGeom>
            <a:solidFill>
              <a:srgbClr val="CCCC33"/>
            </a:solidFill>
            <a:ln w="19050">
              <a:solidFill>
                <a:schemeClr val="bg1"/>
              </a:solidFill>
              <a:bevel/>
              <a:headEnd/>
              <a:tailEnd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88" name="组合 53"/>
            <p:cNvGrpSpPr>
              <a:grpSpLocks/>
            </p:cNvGrpSpPr>
            <p:nvPr/>
          </p:nvGrpSpPr>
          <p:grpSpPr bwMode="auto">
            <a:xfrm>
              <a:off x="5079207" y="2480072"/>
              <a:ext cx="236935" cy="255984"/>
              <a:chOff x="0" y="0"/>
              <a:chExt cx="466184" cy="501686"/>
            </a:xfrm>
            <a:solidFill>
              <a:schemeClr val="bg1"/>
            </a:solidFill>
          </p:grpSpPr>
          <p:sp>
            <p:nvSpPr>
              <p:cNvPr id="89" name="Freeform 154"/>
              <p:cNvSpPr>
                <a:spLocks noChangeArrowheads="1"/>
              </p:cNvSpPr>
              <p:nvPr/>
            </p:nvSpPr>
            <p:spPr bwMode="auto">
              <a:xfrm>
                <a:off x="141070" y="426012"/>
                <a:ext cx="50449" cy="46712"/>
              </a:xfrm>
              <a:custGeom>
                <a:avLst/>
                <a:gdLst>
                  <a:gd name="T0" fmla="*/ 76978594 w 23"/>
                  <a:gd name="T1" fmla="*/ 0 h 21"/>
                  <a:gd name="T2" fmla="*/ 76978594 w 23"/>
                  <a:gd name="T3" fmla="*/ 19792542 h 21"/>
                  <a:gd name="T4" fmla="*/ 91411395 w 23"/>
                  <a:gd name="T5" fmla="*/ 54426153 h 21"/>
                  <a:gd name="T6" fmla="*/ 48110799 w 23"/>
                  <a:gd name="T7" fmla="*/ 84112741 h 21"/>
                  <a:gd name="T8" fmla="*/ 19245197 w 23"/>
                  <a:gd name="T9" fmla="*/ 44529882 h 21"/>
                  <a:gd name="T10" fmla="*/ 28867795 w 23"/>
                  <a:gd name="T11" fmla="*/ 24739565 h 21"/>
                  <a:gd name="T12" fmla="*/ 28867795 w 23"/>
                  <a:gd name="T13" fmla="*/ 0 h 21"/>
                  <a:gd name="T14" fmla="*/ 0 w 23"/>
                  <a:gd name="T15" fmla="*/ 49479130 h 21"/>
                  <a:gd name="T16" fmla="*/ 52923194 w 23"/>
                  <a:gd name="T17" fmla="*/ 103905283 h 21"/>
                  <a:gd name="T18" fmla="*/ 110656591 w 23"/>
                  <a:gd name="T19" fmla="*/ 49479130 h 21"/>
                  <a:gd name="T20" fmla="*/ 76978594 w 23"/>
                  <a:gd name="T21" fmla="*/ 0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"/>
                  <a:gd name="T34" fmla="*/ 0 h 21"/>
                  <a:gd name="T35" fmla="*/ 23 w 23"/>
                  <a:gd name="T36" fmla="*/ 21 h 2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" h="21">
                    <a:moveTo>
                      <a:pt x="16" y="0"/>
                    </a:moveTo>
                    <a:cubicBezTo>
                      <a:pt x="16" y="4"/>
                      <a:pt x="16" y="4"/>
                      <a:pt x="16" y="4"/>
                    </a:cubicBezTo>
                    <a:cubicBezTo>
                      <a:pt x="18" y="5"/>
                      <a:pt x="19" y="8"/>
                      <a:pt x="19" y="11"/>
                    </a:cubicBezTo>
                    <a:cubicBezTo>
                      <a:pt x="18" y="15"/>
                      <a:pt x="15" y="18"/>
                      <a:pt x="10" y="17"/>
                    </a:cubicBezTo>
                    <a:cubicBezTo>
                      <a:pt x="6" y="17"/>
                      <a:pt x="3" y="13"/>
                      <a:pt x="4" y="9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2"/>
                      <a:pt x="0" y="6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8" y="21"/>
                      <a:pt x="23" y="16"/>
                      <a:pt x="23" y="10"/>
                    </a:cubicBezTo>
                    <a:cubicBezTo>
                      <a:pt x="23" y="5"/>
                      <a:pt x="20" y="1"/>
                      <a:pt x="16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90" name="Rectangle 155"/>
              <p:cNvSpPr>
                <a:spLocks noChangeArrowheads="1"/>
              </p:cNvSpPr>
              <p:nvPr/>
            </p:nvSpPr>
            <p:spPr bwMode="auto">
              <a:xfrm>
                <a:off x="160689" y="419472"/>
                <a:ext cx="9342" cy="3269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 sz="2400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  <p:sp>
            <p:nvSpPr>
              <p:cNvPr id="91" name="Freeform 156"/>
              <p:cNvSpPr>
                <a:spLocks noEditPoints="1" noChangeArrowheads="1"/>
              </p:cNvSpPr>
              <p:nvPr/>
            </p:nvSpPr>
            <p:spPr bwMode="auto">
              <a:xfrm>
                <a:off x="39238" y="81278"/>
                <a:ext cx="260652" cy="260652"/>
              </a:xfrm>
              <a:custGeom>
                <a:avLst/>
                <a:gdLst>
                  <a:gd name="T0" fmla="*/ 117103433 w 118"/>
                  <a:gd name="T1" fmla="*/ 92705964 h 118"/>
                  <a:gd name="T2" fmla="*/ 92705964 w 118"/>
                  <a:gd name="T3" fmla="*/ 458654746 h 118"/>
                  <a:gd name="T4" fmla="*/ 458654746 w 118"/>
                  <a:gd name="T5" fmla="*/ 483052215 h 118"/>
                  <a:gd name="T6" fmla="*/ 483052215 w 118"/>
                  <a:gd name="T7" fmla="*/ 117103433 h 118"/>
                  <a:gd name="T8" fmla="*/ 117103433 w 118"/>
                  <a:gd name="T9" fmla="*/ 92705964 h 118"/>
                  <a:gd name="T10" fmla="*/ 312276558 w 118"/>
                  <a:gd name="T11" fmla="*/ 409862017 h 118"/>
                  <a:gd name="T12" fmla="*/ 312276558 w 118"/>
                  <a:gd name="T13" fmla="*/ 453775252 h 118"/>
                  <a:gd name="T14" fmla="*/ 273240608 w 118"/>
                  <a:gd name="T15" fmla="*/ 453775252 h 118"/>
                  <a:gd name="T16" fmla="*/ 273240608 w 118"/>
                  <a:gd name="T17" fmla="*/ 414741510 h 118"/>
                  <a:gd name="T18" fmla="*/ 200052619 w 118"/>
                  <a:gd name="T19" fmla="*/ 395223535 h 118"/>
                  <a:gd name="T20" fmla="*/ 209809398 w 118"/>
                  <a:gd name="T21" fmla="*/ 346430806 h 118"/>
                  <a:gd name="T22" fmla="*/ 282999596 w 118"/>
                  <a:gd name="T23" fmla="*/ 365948781 h 118"/>
                  <a:gd name="T24" fmla="*/ 322033337 w 118"/>
                  <a:gd name="T25" fmla="*/ 341551312 h 118"/>
                  <a:gd name="T26" fmla="*/ 278120102 w 118"/>
                  <a:gd name="T27" fmla="*/ 302517571 h 118"/>
                  <a:gd name="T28" fmla="*/ 200052619 w 118"/>
                  <a:gd name="T29" fmla="*/ 224447879 h 118"/>
                  <a:gd name="T30" fmla="*/ 273240608 w 118"/>
                  <a:gd name="T31" fmla="*/ 151257681 h 118"/>
                  <a:gd name="T32" fmla="*/ 273240608 w 118"/>
                  <a:gd name="T33" fmla="*/ 112223939 h 118"/>
                  <a:gd name="T34" fmla="*/ 312276558 w 118"/>
                  <a:gd name="T35" fmla="*/ 112223939 h 118"/>
                  <a:gd name="T36" fmla="*/ 312276558 w 118"/>
                  <a:gd name="T37" fmla="*/ 146378187 h 118"/>
                  <a:gd name="T38" fmla="*/ 375705560 w 118"/>
                  <a:gd name="T39" fmla="*/ 161016669 h 118"/>
                  <a:gd name="T40" fmla="*/ 361069287 w 118"/>
                  <a:gd name="T41" fmla="*/ 209809398 h 118"/>
                  <a:gd name="T42" fmla="*/ 302517571 w 118"/>
                  <a:gd name="T43" fmla="*/ 195173125 h 118"/>
                  <a:gd name="T44" fmla="*/ 268361114 w 118"/>
                  <a:gd name="T45" fmla="*/ 219568385 h 118"/>
                  <a:gd name="T46" fmla="*/ 317153843 w 118"/>
                  <a:gd name="T47" fmla="*/ 253724842 h 118"/>
                  <a:gd name="T48" fmla="*/ 385464548 w 118"/>
                  <a:gd name="T49" fmla="*/ 336671818 h 118"/>
                  <a:gd name="T50" fmla="*/ 312276558 w 118"/>
                  <a:gd name="T51" fmla="*/ 409862017 h 11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118"/>
                  <a:gd name="T79" fmla="*/ 0 h 118"/>
                  <a:gd name="T80" fmla="*/ 118 w 118"/>
                  <a:gd name="T81" fmla="*/ 118 h 11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118" h="118">
                    <a:moveTo>
                      <a:pt x="24" y="19"/>
                    </a:moveTo>
                    <a:cubicBezTo>
                      <a:pt x="2" y="39"/>
                      <a:pt x="0" y="72"/>
                      <a:pt x="19" y="94"/>
                    </a:cubicBezTo>
                    <a:cubicBezTo>
                      <a:pt x="38" y="116"/>
                      <a:pt x="72" y="118"/>
                      <a:pt x="94" y="99"/>
                    </a:cubicBezTo>
                    <a:cubicBezTo>
                      <a:pt x="115" y="79"/>
                      <a:pt x="118" y="46"/>
                      <a:pt x="99" y="24"/>
                    </a:cubicBezTo>
                    <a:cubicBezTo>
                      <a:pt x="79" y="2"/>
                      <a:pt x="46" y="0"/>
                      <a:pt x="24" y="19"/>
                    </a:cubicBezTo>
                    <a:close/>
                    <a:moveTo>
                      <a:pt x="64" y="84"/>
                    </a:moveTo>
                    <a:cubicBezTo>
                      <a:pt x="64" y="93"/>
                      <a:pt x="64" y="93"/>
                      <a:pt x="64" y="93"/>
                    </a:cubicBezTo>
                    <a:cubicBezTo>
                      <a:pt x="56" y="93"/>
                      <a:pt x="56" y="93"/>
                      <a:pt x="56" y="93"/>
                    </a:cubicBezTo>
                    <a:cubicBezTo>
                      <a:pt x="56" y="85"/>
                      <a:pt x="56" y="85"/>
                      <a:pt x="56" y="85"/>
                    </a:cubicBezTo>
                    <a:cubicBezTo>
                      <a:pt x="50" y="85"/>
                      <a:pt x="44" y="83"/>
                      <a:pt x="41" y="81"/>
                    </a:cubicBezTo>
                    <a:cubicBezTo>
                      <a:pt x="43" y="71"/>
                      <a:pt x="43" y="71"/>
                      <a:pt x="43" y="71"/>
                    </a:cubicBezTo>
                    <a:cubicBezTo>
                      <a:pt x="47" y="73"/>
                      <a:pt x="52" y="75"/>
                      <a:pt x="58" y="75"/>
                    </a:cubicBezTo>
                    <a:cubicBezTo>
                      <a:pt x="63" y="75"/>
                      <a:pt x="66" y="73"/>
                      <a:pt x="66" y="70"/>
                    </a:cubicBezTo>
                    <a:cubicBezTo>
                      <a:pt x="66" y="66"/>
                      <a:pt x="63" y="64"/>
                      <a:pt x="57" y="62"/>
                    </a:cubicBezTo>
                    <a:cubicBezTo>
                      <a:pt x="48" y="59"/>
                      <a:pt x="41" y="55"/>
                      <a:pt x="41" y="46"/>
                    </a:cubicBezTo>
                    <a:cubicBezTo>
                      <a:pt x="41" y="39"/>
                      <a:pt x="47" y="33"/>
                      <a:pt x="56" y="31"/>
                    </a:cubicBezTo>
                    <a:cubicBezTo>
                      <a:pt x="56" y="23"/>
                      <a:pt x="56" y="23"/>
                      <a:pt x="56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4" y="30"/>
                      <a:pt x="64" y="30"/>
                      <a:pt x="64" y="30"/>
                    </a:cubicBezTo>
                    <a:cubicBezTo>
                      <a:pt x="70" y="30"/>
                      <a:pt x="74" y="32"/>
                      <a:pt x="77" y="33"/>
                    </a:cubicBezTo>
                    <a:cubicBezTo>
                      <a:pt x="74" y="43"/>
                      <a:pt x="74" y="43"/>
                      <a:pt x="74" y="43"/>
                    </a:cubicBezTo>
                    <a:cubicBezTo>
                      <a:pt x="72" y="42"/>
                      <a:pt x="68" y="40"/>
                      <a:pt x="62" y="40"/>
                    </a:cubicBezTo>
                    <a:cubicBezTo>
                      <a:pt x="56" y="40"/>
                      <a:pt x="55" y="42"/>
                      <a:pt x="55" y="45"/>
                    </a:cubicBezTo>
                    <a:cubicBezTo>
                      <a:pt x="55" y="48"/>
                      <a:pt x="58" y="50"/>
                      <a:pt x="65" y="52"/>
                    </a:cubicBezTo>
                    <a:cubicBezTo>
                      <a:pt x="75" y="56"/>
                      <a:pt x="79" y="61"/>
                      <a:pt x="79" y="69"/>
                    </a:cubicBezTo>
                    <a:cubicBezTo>
                      <a:pt x="79" y="76"/>
                      <a:pt x="74" y="83"/>
                      <a:pt x="64" y="8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92" name="Freeform 157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338194" cy="501686"/>
              </a:xfrm>
              <a:custGeom>
                <a:avLst/>
                <a:gdLst>
                  <a:gd name="T0" fmla="*/ 674261578 w 153"/>
                  <a:gd name="T1" fmla="*/ 864539792 h 227"/>
                  <a:gd name="T2" fmla="*/ 78175864 w 153"/>
                  <a:gd name="T3" fmla="*/ 864539792 h 227"/>
                  <a:gd name="T4" fmla="*/ 78175864 w 153"/>
                  <a:gd name="T5" fmla="*/ 78150302 h 227"/>
                  <a:gd name="T6" fmla="*/ 674261578 w 153"/>
                  <a:gd name="T7" fmla="*/ 78150302 h 227"/>
                  <a:gd name="T8" fmla="*/ 674261578 w 153"/>
                  <a:gd name="T9" fmla="*/ 503093815 h 227"/>
                  <a:gd name="T10" fmla="*/ 679146602 w 153"/>
                  <a:gd name="T11" fmla="*/ 498209559 h 227"/>
                  <a:gd name="T12" fmla="*/ 747550207 w 153"/>
                  <a:gd name="T13" fmla="*/ 459135513 h 227"/>
                  <a:gd name="T14" fmla="*/ 747550207 w 153"/>
                  <a:gd name="T15" fmla="*/ 63497535 h 227"/>
                  <a:gd name="T16" fmla="*/ 688918861 w 153"/>
                  <a:gd name="T17" fmla="*/ 0 h 227"/>
                  <a:gd name="T18" fmla="*/ 58631345 w 153"/>
                  <a:gd name="T19" fmla="*/ 0 h 227"/>
                  <a:gd name="T20" fmla="*/ 0 w 153"/>
                  <a:gd name="T21" fmla="*/ 63497535 h 227"/>
                  <a:gd name="T22" fmla="*/ 0 w 153"/>
                  <a:gd name="T23" fmla="*/ 1050148142 h 227"/>
                  <a:gd name="T24" fmla="*/ 58631345 w 153"/>
                  <a:gd name="T25" fmla="*/ 1108761421 h 227"/>
                  <a:gd name="T26" fmla="*/ 688918861 w 153"/>
                  <a:gd name="T27" fmla="*/ 1108761421 h 227"/>
                  <a:gd name="T28" fmla="*/ 747550207 w 153"/>
                  <a:gd name="T29" fmla="*/ 1050148142 h 227"/>
                  <a:gd name="T30" fmla="*/ 747550207 w 153"/>
                  <a:gd name="T31" fmla="*/ 859655537 h 227"/>
                  <a:gd name="T32" fmla="*/ 674261578 w 153"/>
                  <a:gd name="T33" fmla="*/ 810812979 h 227"/>
                  <a:gd name="T34" fmla="*/ 674261578 w 153"/>
                  <a:gd name="T35" fmla="*/ 864539792 h 227"/>
                  <a:gd name="T36" fmla="*/ 366445356 w 153"/>
                  <a:gd name="T37" fmla="*/ 1079455887 h 227"/>
                  <a:gd name="T38" fmla="*/ 273612209 w 153"/>
                  <a:gd name="T39" fmla="*/ 981766351 h 227"/>
                  <a:gd name="T40" fmla="*/ 366445356 w 153"/>
                  <a:gd name="T41" fmla="*/ 888963281 h 227"/>
                  <a:gd name="T42" fmla="*/ 464165739 w 153"/>
                  <a:gd name="T43" fmla="*/ 981766351 h 227"/>
                  <a:gd name="T44" fmla="*/ 366445356 w 153"/>
                  <a:gd name="T45" fmla="*/ 1079455887 h 227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53"/>
                  <a:gd name="T70" fmla="*/ 0 h 227"/>
                  <a:gd name="T71" fmla="*/ 153 w 153"/>
                  <a:gd name="T72" fmla="*/ 227 h 227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53" h="227">
                    <a:moveTo>
                      <a:pt x="138" y="177"/>
                    </a:moveTo>
                    <a:cubicBezTo>
                      <a:pt x="16" y="177"/>
                      <a:pt x="16" y="177"/>
                      <a:pt x="16" y="177"/>
                    </a:cubicBezTo>
                    <a:cubicBezTo>
                      <a:pt x="16" y="16"/>
                      <a:pt x="16" y="16"/>
                      <a:pt x="16" y="16"/>
                    </a:cubicBezTo>
                    <a:cubicBezTo>
                      <a:pt x="138" y="16"/>
                      <a:pt x="138" y="16"/>
                      <a:pt x="138" y="16"/>
                    </a:cubicBezTo>
                    <a:cubicBezTo>
                      <a:pt x="138" y="103"/>
                      <a:pt x="138" y="103"/>
                      <a:pt x="138" y="103"/>
                    </a:cubicBezTo>
                    <a:cubicBezTo>
                      <a:pt x="138" y="103"/>
                      <a:pt x="139" y="102"/>
                      <a:pt x="139" y="102"/>
                    </a:cubicBezTo>
                    <a:cubicBezTo>
                      <a:pt x="144" y="98"/>
                      <a:pt x="148" y="95"/>
                      <a:pt x="153" y="94"/>
                    </a:cubicBezTo>
                    <a:cubicBezTo>
                      <a:pt x="153" y="13"/>
                      <a:pt x="153" y="13"/>
                      <a:pt x="153" y="13"/>
                    </a:cubicBezTo>
                    <a:cubicBezTo>
                      <a:pt x="153" y="6"/>
                      <a:pt x="148" y="0"/>
                      <a:pt x="141" y="0"/>
                    </a:cubicBezTo>
                    <a:cubicBezTo>
                      <a:pt x="12" y="0"/>
                      <a:pt x="12" y="0"/>
                      <a:pt x="12" y="0"/>
                    </a:cubicBezTo>
                    <a:cubicBezTo>
                      <a:pt x="6" y="0"/>
                      <a:pt x="0" y="6"/>
                      <a:pt x="0" y="13"/>
                    </a:cubicBezTo>
                    <a:cubicBezTo>
                      <a:pt x="0" y="215"/>
                      <a:pt x="0" y="215"/>
                      <a:pt x="0" y="215"/>
                    </a:cubicBezTo>
                    <a:cubicBezTo>
                      <a:pt x="0" y="222"/>
                      <a:pt x="6" y="227"/>
                      <a:pt x="12" y="227"/>
                    </a:cubicBezTo>
                    <a:cubicBezTo>
                      <a:pt x="141" y="227"/>
                      <a:pt x="141" y="227"/>
                      <a:pt x="141" y="227"/>
                    </a:cubicBezTo>
                    <a:cubicBezTo>
                      <a:pt x="148" y="227"/>
                      <a:pt x="153" y="222"/>
                      <a:pt x="153" y="215"/>
                    </a:cubicBezTo>
                    <a:cubicBezTo>
                      <a:pt x="153" y="176"/>
                      <a:pt x="153" y="176"/>
                      <a:pt x="153" y="176"/>
                    </a:cubicBezTo>
                    <a:cubicBezTo>
                      <a:pt x="148" y="174"/>
                      <a:pt x="142" y="170"/>
                      <a:pt x="138" y="166"/>
                    </a:cubicBezTo>
                    <a:lnTo>
                      <a:pt x="138" y="177"/>
                    </a:lnTo>
                    <a:close/>
                    <a:moveTo>
                      <a:pt x="75" y="221"/>
                    </a:moveTo>
                    <a:cubicBezTo>
                      <a:pt x="65" y="221"/>
                      <a:pt x="56" y="212"/>
                      <a:pt x="56" y="201"/>
                    </a:cubicBezTo>
                    <a:cubicBezTo>
                      <a:pt x="56" y="191"/>
                      <a:pt x="65" y="182"/>
                      <a:pt x="75" y="182"/>
                    </a:cubicBezTo>
                    <a:cubicBezTo>
                      <a:pt x="86" y="182"/>
                      <a:pt x="95" y="191"/>
                      <a:pt x="95" y="201"/>
                    </a:cubicBezTo>
                    <a:cubicBezTo>
                      <a:pt x="95" y="212"/>
                      <a:pt x="86" y="221"/>
                      <a:pt x="75" y="22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93" name="Freeform 158"/>
              <p:cNvSpPr>
                <a:spLocks noEditPoints="1" noChangeArrowheads="1"/>
              </p:cNvSpPr>
              <p:nvPr/>
            </p:nvSpPr>
            <p:spPr bwMode="auto">
              <a:xfrm>
                <a:off x="275600" y="202729"/>
                <a:ext cx="190584" cy="190584"/>
              </a:xfrm>
              <a:custGeom>
                <a:avLst/>
                <a:gdLst>
                  <a:gd name="T0" fmla="*/ 353597587 w 86"/>
                  <a:gd name="T1" fmla="*/ 83489089 h 86"/>
                  <a:gd name="T2" fmla="*/ 88399951 w 86"/>
                  <a:gd name="T3" fmla="*/ 68754286 h 86"/>
                  <a:gd name="T4" fmla="*/ 68754286 w 86"/>
                  <a:gd name="T5" fmla="*/ 333951922 h 86"/>
                  <a:gd name="T6" fmla="*/ 338862784 w 86"/>
                  <a:gd name="T7" fmla="*/ 353597587 h 86"/>
                  <a:gd name="T8" fmla="*/ 353597587 w 86"/>
                  <a:gd name="T9" fmla="*/ 83489089 h 86"/>
                  <a:gd name="T10" fmla="*/ 225908523 w 86"/>
                  <a:gd name="T11" fmla="*/ 309397611 h 86"/>
                  <a:gd name="T12" fmla="*/ 225908523 w 86"/>
                  <a:gd name="T13" fmla="*/ 343775862 h 86"/>
                  <a:gd name="T14" fmla="*/ 196443350 w 86"/>
                  <a:gd name="T15" fmla="*/ 343775862 h 86"/>
                  <a:gd name="T16" fmla="*/ 196443350 w 86"/>
                  <a:gd name="T17" fmla="*/ 314308473 h 86"/>
                  <a:gd name="T18" fmla="*/ 137510788 w 86"/>
                  <a:gd name="T19" fmla="*/ 299575887 h 86"/>
                  <a:gd name="T20" fmla="*/ 147332512 w 86"/>
                  <a:gd name="T21" fmla="*/ 260286774 h 86"/>
                  <a:gd name="T22" fmla="*/ 201354212 w 86"/>
                  <a:gd name="T23" fmla="*/ 275019360 h 86"/>
                  <a:gd name="T24" fmla="*/ 235730247 w 86"/>
                  <a:gd name="T25" fmla="*/ 255375912 h 86"/>
                  <a:gd name="T26" fmla="*/ 201354212 w 86"/>
                  <a:gd name="T27" fmla="*/ 225908523 h 86"/>
                  <a:gd name="T28" fmla="*/ 142421650 w 86"/>
                  <a:gd name="T29" fmla="*/ 166975961 h 86"/>
                  <a:gd name="T30" fmla="*/ 196443350 w 86"/>
                  <a:gd name="T31" fmla="*/ 108043399 h 86"/>
                  <a:gd name="T32" fmla="*/ 196443350 w 86"/>
                  <a:gd name="T33" fmla="*/ 73665148 h 86"/>
                  <a:gd name="T34" fmla="*/ 230819385 w 86"/>
                  <a:gd name="T35" fmla="*/ 73665148 h 86"/>
                  <a:gd name="T36" fmla="*/ 230819385 w 86"/>
                  <a:gd name="T37" fmla="*/ 103132537 h 86"/>
                  <a:gd name="T38" fmla="*/ 275019360 w 86"/>
                  <a:gd name="T39" fmla="*/ 112954261 h 86"/>
                  <a:gd name="T40" fmla="*/ 265197636 w 86"/>
                  <a:gd name="T41" fmla="*/ 152243375 h 86"/>
                  <a:gd name="T42" fmla="*/ 220997661 w 86"/>
                  <a:gd name="T43" fmla="*/ 142421650 h 86"/>
                  <a:gd name="T44" fmla="*/ 191532488 w 86"/>
                  <a:gd name="T45" fmla="*/ 157154237 h 86"/>
                  <a:gd name="T46" fmla="*/ 230819385 w 86"/>
                  <a:gd name="T47" fmla="*/ 186621626 h 86"/>
                  <a:gd name="T48" fmla="*/ 284841085 w 86"/>
                  <a:gd name="T49" fmla="*/ 250465050 h 86"/>
                  <a:gd name="T50" fmla="*/ 225908523 w 86"/>
                  <a:gd name="T51" fmla="*/ 309397611 h 8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6"/>
                  <a:gd name="T79" fmla="*/ 0 h 86"/>
                  <a:gd name="T80" fmla="*/ 86 w 86"/>
                  <a:gd name="T81" fmla="*/ 86 h 8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6" h="86">
                    <a:moveTo>
                      <a:pt x="72" y="17"/>
                    </a:moveTo>
                    <a:cubicBezTo>
                      <a:pt x="58" y="1"/>
                      <a:pt x="34" y="0"/>
                      <a:pt x="18" y="14"/>
                    </a:cubicBezTo>
                    <a:cubicBezTo>
                      <a:pt x="2" y="28"/>
                      <a:pt x="0" y="52"/>
                      <a:pt x="14" y="68"/>
                    </a:cubicBezTo>
                    <a:cubicBezTo>
                      <a:pt x="28" y="84"/>
                      <a:pt x="53" y="86"/>
                      <a:pt x="69" y="72"/>
                    </a:cubicBezTo>
                    <a:cubicBezTo>
                      <a:pt x="85" y="58"/>
                      <a:pt x="86" y="33"/>
                      <a:pt x="72" y="17"/>
                    </a:cubicBezTo>
                    <a:close/>
                    <a:moveTo>
                      <a:pt x="46" y="63"/>
                    </a:moveTo>
                    <a:cubicBezTo>
                      <a:pt x="46" y="70"/>
                      <a:pt x="46" y="70"/>
                      <a:pt x="46" y="70"/>
                    </a:cubicBezTo>
                    <a:cubicBezTo>
                      <a:pt x="40" y="70"/>
                      <a:pt x="40" y="70"/>
                      <a:pt x="40" y="70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35" y="64"/>
                      <a:pt x="31" y="62"/>
                      <a:pt x="28" y="61"/>
                    </a:cubicBezTo>
                    <a:cubicBezTo>
                      <a:pt x="30" y="53"/>
                      <a:pt x="30" y="53"/>
                      <a:pt x="30" y="53"/>
                    </a:cubicBezTo>
                    <a:cubicBezTo>
                      <a:pt x="33" y="55"/>
                      <a:pt x="37" y="56"/>
                      <a:pt x="41" y="56"/>
                    </a:cubicBezTo>
                    <a:cubicBezTo>
                      <a:pt x="45" y="56"/>
                      <a:pt x="48" y="54"/>
                      <a:pt x="48" y="52"/>
                    </a:cubicBezTo>
                    <a:cubicBezTo>
                      <a:pt x="48" y="49"/>
                      <a:pt x="46" y="48"/>
                      <a:pt x="41" y="46"/>
                    </a:cubicBezTo>
                    <a:cubicBezTo>
                      <a:pt x="34" y="44"/>
                      <a:pt x="29" y="40"/>
                      <a:pt x="29" y="34"/>
                    </a:cubicBezTo>
                    <a:cubicBezTo>
                      <a:pt x="29" y="28"/>
                      <a:pt x="33" y="23"/>
                      <a:pt x="40" y="22"/>
                    </a:cubicBezTo>
                    <a:cubicBezTo>
                      <a:pt x="40" y="15"/>
                      <a:pt x="40" y="15"/>
                      <a:pt x="40" y="15"/>
                    </a:cubicBezTo>
                    <a:cubicBezTo>
                      <a:pt x="47" y="15"/>
                      <a:pt x="47" y="15"/>
                      <a:pt x="47" y="15"/>
                    </a:cubicBezTo>
                    <a:cubicBezTo>
                      <a:pt x="47" y="21"/>
                      <a:pt x="47" y="21"/>
                      <a:pt x="47" y="21"/>
                    </a:cubicBezTo>
                    <a:cubicBezTo>
                      <a:pt x="51" y="21"/>
                      <a:pt x="54" y="22"/>
                      <a:pt x="56" y="23"/>
                    </a:cubicBezTo>
                    <a:cubicBezTo>
                      <a:pt x="54" y="31"/>
                      <a:pt x="54" y="31"/>
                      <a:pt x="54" y="31"/>
                    </a:cubicBezTo>
                    <a:cubicBezTo>
                      <a:pt x="53" y="30"/>
                      <a:pt x="50" y="29"/>
                      <a:pt x="45" y="29"/>
                    </a:cubicBezTo>
                    <a:cubicBezTo>
                      <a:pt x="40" y="29"/>
                      <a:pt x="39" y="31"/>
                      <a:pt x="39" y="32"/>
                    </a:cubicBezTo>
                    <a:cubicBezTo>
                      <a:pt x="39" y="35"/>
                      <a:pt x="41" y="36"/>
                      <a:pt x="47" y="38"/>
                    </a:cubicBezTo>
                    <a:cubicBezTo>
                      <a:pt x="55" y="41"/>
                      <a:pt x="58" y="45"/>
                      <a:pt x="58" y="51"/>
                    </a:cubicBezTo>
                    <a:cubicBezTo>
                      <a:pt x="58" y="57"/>
                      <a:pt x="54" y="62"/>
                      <a:pt x="46" y="6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</p:grpSp>
      <p:sp>
        <p:nvSpPr>
          <p:cNvPr id="95" name="矩形 61"/>
          <p:cNvSpPr>
            <a:spLocks noChangeArrowheads="1"/>
          </p:cNvSpPr>
          <p:nvPr/>
        </p:nvSpPr>
        <p:spPr bwMode="auto">
          <a:xfrm>
            <a:off x="6858002" y="4159251"/>
            <a:ext cx="4326564" cy="687388"/>
          </a:xfrm>
          <a:prstGeom prst="rect">
            <a:avLst/>
          </a:prstGeom>
          <a:solidFill>
            <a:srgbClr val="FF6969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289673" y="4083049"/>
            <a:ext cx="816000" cy="816000"/>
            <a:chOff x="4717255" y="3062287"/>
            <a:chExt cx="612000" cy="612000"/>
          </a:xfrm>
        </p:grpSpPr>
        <p:sp>
          <p:nvSpPr>
            <p:cNvPr id="96" name="椭圆 62"/>
            <p:cNvSpPr>
              <a:spLocks noChangeArrowheads="1"/>
            </p:cNvSpPr>
            <p:nvPr/>
          </p:nvSpPr>
          <p:spPr bwMode="auto">
            <a:xfrm>
              <a:off x="4717255" y="3062287"/>
              <a:ext cx="612000" cy="612000"/>
            </a:xfrm>
            <a:prstGeom prst="ellipse">
              <a:avLst/>
            </a:prstGeom>
            <a:solidFill>
              <a:srgbClr val="CCCC33"/>
            </a:solidFill>
            <a:ln w="19050">
              <a:solidFill>
                <a:schemeClr val="bg1"/>
              </a:solidFill>
              <a:bevel/>
              <a:headEnd/>
              <a:tailEnd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97" name="组合 63"/>
            <p:cNvGrpSpPr>
              <a:grpSpLocks/>
            </p:cNvGrpSpPr>
            <p:nvPr/>
          </p:nvGrpSpPr>
          <p:grpSpPr bwMode="auto">
            <a:xfrm>
              <a:off x="4909151" y="3264098"/>
              <a:ext cx="228600" cy="226219"/>
              <a:chOff x="0" y="0"/>
              <a:chExt cx="453105" cy="448433"/>
            </a:xfrm>
            <a:solidFill>
              <a:schemeClr val="bg1"/>
            </a:solidFill>
          </p:grpSpPr>
          <p:sp>
            <p:nvSpPr>
              <p:cNvPr id="98" name="Freeform 136"/>
              <p:cNvSpPr>
                <a:spLocks noChangeArrowheads="1"/>
              </p:cNvSpPr>
              <p:nvPr/>
            </p:nvSpPr>
            <p:spPr bwMode="auto">
              <a:xfrm>
                <a:off x="0" y="251309"/>
                <a:ext cx="453105" cy="197124"/>
              </a:xfrm>
              <a:custGeom>
                <a:avLst/>
                <a:gdLst>
                  <a:gd name="T0" fmla="*/ 503185259 w 205"/>
                  <a:gd name="T1" fmla="*/ 93208644 h 89"/>
                  <a:gd name="T2" fmla="*/ 229609301 w 205"/>
                  <a:gd name="T3" fmla="*/ 0 h 89"/>
                  <a:gd name="T4" fmla="*/ 0 w 205"/>
                  <a:gd name="T5" fmla="*/ 0 h 89"/>
                  <a:gd name="T6" fmla="*/ 0 w 205"/>
                  <a:gd name="T7" fmla="*/ 328681014 h 89"/>
                  <a:gd name="T8" fmla="*/ 107476506 w 205"/>
                  <a:gd name="T9" fmla="*/ 436605296 h 89"/>
                  <a:gd name="T10" fmla="*/ 894007109 w 205"/>
                  <a:gd name="T11" fmla="*/ 436605296 h 89"/>
                  <a:gd name="T12" fmla="*/ 1001483615 w 205"/>
                  <a:gd name="T13" fmla="*/ 328681014 h 89"/>
                  <a:gd name="T14" fmla="*/ 1001483615 w 205"/>
                  <a:gd name="T15" fmla="*/ 0 h 89"/>
                  <a:gd name="T16" fmla="*/ 771874314 w 205"/>
                  <a:gd name="T17" fmla="*/ 0 h 89"/>
                  <a:gd name="T18" fmla="*/ 503185259 w 205"/>
                  <a:gd name="T19" fmla="*/ 93208644 h 8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5"/>
                  <a:gd name="T31" fmla="*/ 0 h 89"/>
                  <a:gd name="T32" fmla="*/ 205 w 205"/>
                  <a:gd name="T33" fmla="*/ 89 h 8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5" h="89">
                    <a:moveTo>
                      <a:pt x="103" y="19"/>
                    </a:moveTo>
                    <a:cubicBezTo>
                      <a:pt x="82" y="19"/>
                      <a:pt x="62" y="12"/>
                      <a:pt x="4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79"/>
                      <a:pt x="10" y="89"/>
                      <a:pt x="22" y="89"/>
                    </a:cubicBezTo>
                    <a:cubicBezTo>
                      <a:pt x="183" y="89"/>
                      <a:pt x="183" y="89"/>
                      <a:pt x="183" y="89"/>
                    </a:cubicBezTo>
                    <a:cubicBezTo>
                      <a:pt x="195" y="89"/>
                      <a:pt x="205" y="79"/>
                      <a:pt x="205" y="67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143" y="12"/>
                      <a:pt x="124" y="19"/>
                      <a:pt x="103" y="1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99" name="Freeform 137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453105" cy="260652"/>
              </a:xfrm>
              <a:custGeom>
                <a:avLst/>
                <a:gdLst>
                  <a:gd name="T0" fmla="*/ 894007109 w 205"/>
                  <a:gd name="T1" fmla="*/ 204929904 h 118"/>
                  <a:gd name="T2" fmla="*/ 879350820 w 205"/>
                  <a:gd name="T3" fmla="*/ 204929904 h 118"/>
                  <a:gd name="T4" fmla="*/ 752333332 w 205"/>
                  <a:gd name="T5" fmla="*/ 204929904 h 118"/>
                  <a:gd name="T6" fmla="*/ 752333332 w 205"/>
                  <a:gd name="T7" fmla="*/ 107344446 h 118"/>
                  <a:gd name="T8" fmla="*/ 644856826 w 205"/>
                  <a:gd name="T9" fmla="*/ 0 h 118"/>
                  <a:gd name="T10" fmla="*/ 356626789 w 205"/>
                  <a:gd name="T11" fmla="*/ 0 h 118"/>
                  <a:gd name="T12" fmla="*/ 249150283 w 205"/>
                  <a:gd name="T13" fmla="*/ 107344446 h 118"/>
                  <a:gd name="T14" fmla="*/ 249150283 w 205"/>
                  <a:gd name="T15" fmla="*/ 204929904 h 118"/>
                  <a:gd name="T16" fmla="*/ 122132795 w 205"/>
                  <a:gd name="T17" fmla="*/ 204929904 h 118"/>
                  <a:gd name="T18" fmla="*/ 107476506 w 205"/>
                  <a:gd name="T19" fmla="*/ 204929904 h 118"/>
                  <a:gd name="T20" fmla="*/ 0 w 205"/>
                  <a:gd name="T21" fmla="*/ 312276558 h 118"/>
                  <a:gd name="T22" fmla="*/ 0 w 205"/>
                  <a:gd name="T23" fmla="*/ 492808993 h 118"/>
                  <a:gd name="T24" fmla="*/ 263804362 w 205"/>
                  <a:gd name="T25" fmla="*/ 492808993 h 118"/>
                  <a:gd name="T26" fmla="*/ 503185259 w 205"/>
                  <a:gd name="T27" fmla="*/ 575758179 h 118"/>
                  <a:gd name="T28" fmla="*/ 737679253 w 205"/>
                  <a:gd name="T29" fmla="*/ 492808993 h 118"/>
                  <a:gd name="T30" fmla="*/ 1001483615 w 205"/>
                  <a:gd name="T31" fmla="*/ 492808993 h 118"/>
                  <a:gd name="T32" fmla="*/ 1001483615 w 205"/>
                  <a:gd name="T33" fmla="*/ 312276558 h 118"/>
                  <a:gd name="T34" fmla="*/ 894007109 w 205"/>
                  <a:gd name="T35" fmla="*/ 204929904 h 118"/>
                  <a:gd name="T36" fmla="*/ 327314211 w 205"/>
                  <a:gd name="T37" fmla="*/ 126862421 h 118"/>
                  <a:gd name="T38" fmla="*/ 327314211 w 205"/>
                  <a:gd name="T39" fmla="*/ 107344446 h 118"/>
                  <a:gd name="T40" fmla="*/ 356626789 w 205"/>
                  <a:gd name="T41" fmla="*/ 82949186 h 118"/>
                  <a:gd name="T42" fmla="*/ 644856826 w 205"/>
                  <a:gd name="T43" fmla="*/ 82949186 h 118"/>
                  <a:gd name="T44" fmla="*/ 674169404 w 205"/>
                  <a:gd name="T45" fmla="*/ 107344446 h 118"/>
                  <a:gd name="T46" fmla="*/ 674169404 w 205"/>
                  <a:gd name="T47" fmla="*/ 126862421 h 118"/>
                  <a:gd name="T48" fmla="*/ 674169404 w 205"/>
                  <a:gd name="T49" fmla="*/ 204929904 h 118"/>
                  <a:gd name="T50" fmla="*/ 327314211 w 205"/>
                  <a:gd name="T51" fmla="*/ 204929904 h 118"/>
                  <a:gd name="T52" fmla="*/ 327314211 w 205"/>
                  <a:gd name="T53" fmla="*/ 126862421 h 118"/>
                  <a:gd name="T54" fmla="*/ 493413663 w 205"/>
                  <a:gd name="T55" fmla="*/ 492808993 h 118"/>
                  <a:gd name="T56" fmla="*/ 415249735 w 205"/>
                  <a:gd name="T57" fmla="*/ 419621004 h 118"/>
                  <a:gd name="T58" fmla="*/ 493413663 w 205"/>
                  <a:gd name="T59" fmla="*/ 341551312 h 118"/>
                  <a:gd name="T60" fmla="*/ 571577591 w 205"/>
                  <a:gd name="T61" fmla="*/ 419621004 h 118"/>
                  <a:gd name="T62" fmla="*/ 493413663 w 205"/>
                  <a:gd name="T63" fmla="*/ 492808993 h 1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118"/>
                  <a:gd name="T98" fmla="*/ 205 w 205"/>
                  <a:gd name="T99" fmla="*/ 118 h 11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118">
                    <a:moveTo>
                      <a:pt x="183" y="42"/>
                    </a:moveTo>
                    <a:cubicBezTo>
                      <a:pt x="180" y="42"/>
                      <a:pt x="180" y="42"/>
                      <a:pt x="180" y="42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54" y="22"/>
                      <a:pt x="154" y="22"/>
                      <a:pt x="154" y="22"/>
                    </a:cubicBezTo>
                    <a:cubicBezTo>
                      <a:pt x="154" y="10"/>
                      <a:pt x="144" y="0"/>
                      <a:pt x="132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61" y="0"/>
                      <a:pt x="51" y="10"/>
                      <a:pt x="51" y="22"/>
                    </a:cubicBezTo>
                    <a:cubicBezTo>
                      <a:pt x="51" y="42"/>
                      <a:pt x="51" y="42"/>
                      <a:pt x="51" y="42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10" y="42"/>
                      <a:pt x="0" y="52"/>
                      <a:pt x="0" y="64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54" y="101"/>
                      <a:pt x="54" y="101"/>
                      <a:pt x="54" y="101"/>
                    </a:cubicBezTo>
                    <a:cubicBezTo>
                      <a:pt x="67" y="112"/>
                      <a:pt x="84" y="118"/>
                      <a:pt x="103" y="118"/>
                    </a:cubicBezTo>
                    <a:cubicBezTo>
                      <a:pt x="121" y="118"/>
                      <a:pt x="138" y="112"/>
                      <a:pt x="151" y="101"/>
                    </a:cubicBezTo>
                    <a:cubicBezTo>
                      <a:pt x="205" y="101"/>
                      <a:pt x="205" y="101"/>
                      <a:pt x="205" y="101"/>
                    </a:cubicBezTo>
                    <a:cubicBezTo>
                      <a:pt x="205" y="64"/>
                      <a:pt x="205" y="64"/>
                      <a:pt x="205" y="64"/>
                    </a:cubicBezTo>
                    <a:cubicBezTo>
                      <a:pt x="205" y="52"/>
                      <a:pt x="195" y="42"/>
                      <a:pt x="183" y="42"/>
                    </a:cubicBezTo>
                    <a:close/>
                    <a:moveTo>
                      <a:pt x="67" y="26"/>
                    </a:moveTo>
                    <a:cubicBezTo>
                      <a:pt x="67" y="22"/>
                      <a:pt x="67" y="22"/>
                      <a:pt x="67" y="22"/>
                    </a:cubicBezTo>
                    <a:cubicBezTo>
                      <a:pt x="67" y="19"/>
                      <a:pt x="70" y="17"/>
                      <a:pt x="73" y="17"/>
                    </a:cubicBezTo>
                    <a:cubicBezTo>
                      <a:pt x="132" y="17"/>
                      <a:pt x="132" y="17"/>
                      <a:pt x="132" y="17"/>
                    </a:cubicBezTo>
                    <a:cubicBezTo>
                      <a:pt x="135" y="17"/>
                      <a:pt x="138" y="19"/>
                      <a:pt x="138" y="22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8" y="42"/>
                      <a:pt x="138" y="42"/>
                      <a:pt x="138" y="42"/>
                    </a:cubicBezTo>
                    <a:cubicBezTo>
                      <a:pt x="67" y="42"/>
                      <a:pt x="67" y="42"/>
                      <a:pt x="67" y="42"/>
                    </a:cubicBezTo>
                    <a:lnTo>
                      <a:pt x="67" y="26"/>
                    </a:lnTo>
                    <a:close/>
                    <a:moveTo>
                      <a:pt x="101" y="101"/>
                    </a:moveTo>
                    <a:cubicBezTo>
                      <a:pt x="92" y="101"/>
                      <a:pt x="85" y="94"/>
                      <a:pt x="85" y="86"/>
                    </a:cubicBezTo>
                    <a:cubicBezTo>
                      <a:pt x="85" y="77"/>
                      <a:pt x="92" y="70"/>
                      <a:pt x="101" y="70"/>
                    </a:cubicBezTo>
                    <a:cubicBezTo>
                      <a:pt x="110" y="70"/>
                      <a:pt x="117" y="77"/>
                      <a:pt x="117" y="86"/>
                    </a:cubicBezTo>
                    <a:cubicBezTo>
                      <a:pt x="117" y="94"/>
                      <a:pt x="110" y="101"/>
                      <a:pt x="101" y="10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</p:grpSp>
      <p:sp>
        <p:nvSpPr>
          <p:cNvPr id="32" name="文本框 44"/>
          <p:cNvSpPr>
            <a:spLocks noChangeArrowheads="1"/>
          </p:cNvSpPr>
          <p:nvPr/>
        </p:nvSpPr>
        <p:spPr bwMode="auto">
          <a:xfrm>
            <a:off x="7277949" y="3001684"/>
            <a:ext cx="39987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The background light against which the fish will be compared.</a:t>
            </a:r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33" name="文本框 44"/>
          <p:cNvSpPr>
            <a:spLocks noChangeArrowheads="1"/>
          </p:cNvSpPr>
          <p:nvPr/>
        </p:nvSpPr>
        <p:spPr bwMode="auto">
          <a:xfrm>
            <a:off x="7297739" y="4153390"/>
            <a:ext cx="39987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The viewing angle of the observer</a:t>
            </a:r>
            <a:r>
              <a:rPr lang="en-US" altLang="zh-CN" sz="1467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.</a:t>
            </a:r>
            <a:endParaRPr lang="zh-CN" altLang="en-US" sz="1467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-7081" y="193293"/>
            <a:ext cx="396000" cy="672075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8" name="文本框 23"/>
          <p:cNvSpPr>
            <a:spLocks noChangeArrowheads="1"/>
          </p:cNvSpPr>
          <p:nvPr/>
        </p:nvSpPr>
        <p:spPr bwMode="auto">
          <a:xfrm>
            <a:off x="393500" y="249643"/>
            <a:ext cx="32127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32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  <a:sym typeface="Calibri" pitchFamily="34" charset="0"/>
              </a:rPr>
              <a:t>Invisible fishes</a:t>
            </a:r>
            <a:endParaRPr lang="en-US" altLang="zh-CN" sz="3200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  <a:sym typeface="方正姚体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5020" y="2936899"/>
            <a:ext cx="43482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 smtClean="0">
                <a:solidFill>
                  <a:schemeClr val="bg1"/>
                </a:solidFill>
              </a:rPr>
              <a:t>The actual color or shade of the fish is less important than:</a:t>
            </a:r>
            <a:endParaRPr kumimoji="1" lang="zh-CN" alt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500">
        <p:blinds dir="vert"/>
      </p:transition>
    </mc:Choice>
    <mc:Fallback xmlns="">
      <p:transition spd="slow" advTm="45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77" grpId="0" animBg="1"/>
      <p:bldP spid="85" grpId="0"/>
      <p:bldP spid="86" grpId="0" animBg="1"/>
      <p:bldP spid="95" grpId="0" animBg="1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 25"/>
          <p:cNvSpPr>
            <a:spLocks noChangeAspect="1" noChangeArrowheads="1"/>
          </p:cNvSpPr>
          <p:nvPr/>
        </p:nvSpPr>
        <p:spPr bwMode="auto">
          <a:xfrm rot="10800000">
            <a:off x="1782764" y="0"/>
            <a:ext cx="3582987" cy="1990725"/>
          </a:xfrm>
          <a:custGeom>
            <a:avLst/>
            <a:gdLst>
              <a:gd name="T0" fmla="*/ 3328221 w 3582460"/>
              <a:gd name="T1" fmla="*/ 1990428 h 1991022"/>
              <a:gd name="T2" fmla="*/ 255295 w 3582460"/>
              <a:gd name="T3" fmla="*/ 1990428 h 1991022"/>
              <a:gd name="T4" fmla="*/ 0 w 3582460"/>
              <a:gd name="T5" fmla="*/ 1543704 h 1991022"/>
              <a:gd name="T6" fmla="*/ 882194 w 3582460"/>
              <a:gd name="T7" fmla="*/ 0 h 1991022"/>
              <a:gd name="T8" fmla="*/ 2701320 w 3582460"/>
              <a:gd name="T9" fmla="*/ 0 h 1991022"/>
              <a:gd name="T10" fmla="*/ 3583514 w 3582460"/>
              <a:gd name="T11" fmla="*/ 1543704 h 19910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82460"/>
              <a:gd name="T19" fmla="*/ 0 h 1991022"/>
              <a:gd name="T20" fmla="*/ 3582460 w 3582460"/>
              <a:gd name="T21" fmla="*/ 1991022 h 19910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82460" h="1991022">
                <a:moveTo>
                  <a:pt x="3327242" y="1991022"/>
                </a:moveTo>
                <a:lnTo>
                  <a:pt x="255219" y="1991022"/>
                </a:lnTo>
                <a:lnTo>
                  <a:pt x="0" y="1544164"/>
                </a:lnTo>
                <a:lnTo>
                  <a:pt x="881934" y="0"/>
                </a:lnTo>
                <a:lnTo>
                  <a:pt x="2700526" y="0"/>
                </a:lnTo>
                <a:lnTo>
                  <a:pt x="3582460" y="1544164"/>
                </a:lnTo>
                <a:lnTo>
                  <a:pt x="3327242" y="1991022"/>
                </a:lnTo>
                <a:close/>
              </a:path>
            </a:pathLst>
          </a:cu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sp>
        <p:nvSpPr>
          <p:cNvPr id="15" name="任意多边形 26"/>
          <p:cNvSpPr>
            <a:spLocks noChangeAspect="1" noChangeArrowheads="1"/>
          </p:cNvSpPr>
          <p:nvPr/>
        </p:nvSpPr>
        <p:spPr bwMode="auto">
          <a:xfrm rot="10800000">
            <a:off x="1" y="1990725"/>
            <a:ext cx="2484439" cy="3089275"/>
          </a:xfrm>
          <a:custGeom>
            <a:avLst/>
            <a:gdLst>
              <a:gd name="T0" fmla="*/ 2485006 w 2483870"/>
              <a:gd name="T1" fmla="*/ 3090222 h 3088328"/>
              <a:gd name="T2" fmla="*/ 882338 w 2483870"/>
              <a:gd name="T3" fmla="*/ 3090222 h 3088328"/>
              <a:gd name="T4" fmla="*/ 0 w 2483870"/>
              <a:gd name="T5" fmla="*/ 1545112 h 3088328"/>
              <a:gd name="T6" fmla="*/ 882338 w 2483870"/>
              <a:gd name="T7" fmla="*/ 0 h 3088328"/>
              <a:gd name="T8" fmla="*/ 2485006 w 2483870"/>
              <a:gd name="T9" fmla="*/ 0 h 3088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3870"/>
              <a:gd name="T16" fmla="*/ 0 h 3088328"/>
              <a:gd name="T17" fmla="*/ 2483870 w 2483870"/>
              <a:gd name="T18" fmla="*/ 3088328 h 30883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3870" h="3088328">
                <a:moveTo>
                  <a:pt x="2483870" y="3088328"/>
                </a:moveTo>
                <a:lnTo>
                  <a:pt x="881934" y="3088328"/>
                </a:lnTo>
                <a:lnTo>
                  <a:pt x="0" y="1544164"/>
                </a:lnTo>
                <a:lnTo>
                  <a:pt x="881934" y="0"/>
                </a:lnTo>
                <a:lnTo>
                  <a:pt x="2483870" y="0"/>
                </a:lnTo>
                <a:lnTo>
                  <a:pt x="2483870" y="3088328"/>
                </a:lnTo>
                <a:close/>
              </a:path>
            </a:pathLst>
          </a:custGeom>
          <a:solidFill>
            <a:srgbClr val="FF6969"/>
          </a:solidFill>
          <a:ln>
            <a:noFill/>
          </a:ln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sp>
        <p:nvSpPr>
          <p:cNvPr id="16" name="任意多边形 27"/>
          <p:cNvSpPr>
            <a:spLocks noChangeAspect="1" noChangeArrowheads="1"/>
          </p:cNvSpPr>
          <p:nvPr/>
        </p:nvSpPr>
        <p:spPr bwMode="auto">
          <a:xfrm rot="10800000">
            <a:off x="2065337" y="4154488"/>
            <a:ext cx="4710112" cy="2703512"/>
          </a:xfrm>
          <a:custGeom>
            <a:avLst/>
            <a:gdLst>
              <a:gd name="T0" fmla="*/ 3549780 w 4711161"/>
              <a:gd name="T1" fmla="*/ 2704106 h 2702918"/>
              <a:gd name="T2" fmla="*/ 1159283 w 4711161"/>
              <a:gd name="T3" fmla="*/ 2704106 h 2702918"/>
              <a:gd name="T4" fmla="*/ 0 w 4711161"/>
              <a:gd name="T5" fmla="*/ 672541 h 2702918"/>
              <a:gd name="T6" fmla="*/ 383776 w 4711161"/>
              <a:gd name="T7" fmla="*/ 0 h 2702918"/>
              <a:gd name="T8" fmla="*/ 4325288 w 4711161"/>
              <a:gd name="T9" fmla="*/ 0 h 2702918"/>
              <a:gd name="T10" fmla="*/ 4709063 w 4711161"/>
              <a:gd name="T11" fmla="*/ 672541 h 27029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711161"/>
              <a:gd name="T19" fmla="*/ 0 h 2702918"/>
              <a:gd name="T20" fmla="*/ 4711161 w 4711161"/>
              <a:gd name="T21" fmla="*/ 2702918 h 27029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711161" h="2702918">
                <a:moveTo>
                  <a:pt x="3551362" y="2702918"/>
                </a:moveTo>
                <a:lnTo>
                  <a:pt x="1159799" y="2702918"/>
                </a:lnTo>
                <a:lnTo>
                  <a:pt x="0" y="672245"/>
                </a:lnTo>
                <a:lnTo>
                  <a:pt x="383946" y="0"/>
                </a:lnTo>
                <a:lnTo>
                  <a:pt x="4327215" y="0"/>
                </a:lnTo>
                <a:lnTo>
                  <a:pt x="4711161" y="672245"/>
                </a:lnTo>
                <a:lnTo>
                  <a:pt x="3551362" y="2702918"/>
                </a:lnTo>
                <a:close/>
              </a:path>
            </a:pathLst>
          </a:cu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sp>
        <p:nvSpPr>
          <p:cNvPr id="17" name="文本框 28"/>
          <p:cNvSpPr>
            <a:spLocks noChangeArrowheads="1"/>
          </p:cNvSpPr>
          <p:nvPr/>
        </p:nvSpPr>
        <p:spPr bwMode="auto">
          <a:xfrm>
            <a:off x="2065336" y="4389426"/>
            <a:ext cx="5466561" cy="265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16666" dirty="0" smtClean="0">
                <a:solidFill>
                  <a:schemeClr val="bg1"/>
                </a:solidFill>
                <a:latin typeface="Agency FB" pitchFamily="34" charset="0"/>
                <a:sym typeface="Impact" pitchFamily="34" charset="0"/>
              </a:rPr>
              <a:t>Third </a:t>
            </a:r>
            <a:endParaRPr lang="zh-CN" altLang="en-US" sz="16666" dirty="0">
              <a:solidFill>
                <a:schemeClr val="bg1"/>
              </a:solidFill>
              <a:latin typeface="Agency FB" pitchFamily="34" charset="0"/>
              <a:sym typeface="Impact" pitchFamily="34" charset="0"/>
            </a:endParaRPr>
          </a:p>
        </p:txBody>
      </p:sp>
      <p:sp>
        <p:nvSpPr>
          <p:cNvPr id="18" name="文本框 30"/>
          <p:cNvSpPr>
            <a:spLocks noChangeArrowheads="1"/>
          </p:cNvSpPr>
          <p:nvPr/>
        </p:nvSpPr>
        <p:spPr bwMode="auto">
          <a:xfrm>
            <a:off x="6775449" y="2721115"/>
            <a:ext cx="405982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4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4000" dirty="0" smtClean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Early detection</a:t>
            </a:r>
            <a:endParaRPr lang="en-US" altLang="zh-CN" sz="4000" dirty="0">
              <a:solidFill>
                <a:schemeClr val="bg1"/>
              </a:solidFill>
              <a:latin typeface="微软雅黑" pitchFamily="34" charset="-122"/>
              <a:sym typeface="方正姚体" pitchFamily="2" charset="-122"/>
            </a:endParaRPr>
          </a:p>
        </p:txBody>
      </p:sp>
      <p:sp>
        <p:nvSpPr>
          <p:cNvPr id="20" name="直接连接符 42"/>
          <p:cNvSpPr>
            <a:spLocks noChangeShapeType="1"/>
          </p:cNvSpPr>
          <p:nvPr/>
        </p:nvSpPr>
        <p:spPr bwMode="auto">
          <a:xfrm rot="5400000">
            <a:off x="8940007" y="1629570"/>
            <a:ext cx="0" cy="3598863"/>
          </a:xfrm>
          <a:prstGeom prst="line">
            <a:avLst/>
          </a:prstGeom>
          <a:noFill/>
          <a:ln w="12700">
            <a:solidFill>
              <a:srgbClr val="CCCC33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73536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300">
        <p:blinds dir="vert"/>
      </p:transition>
    </mc:Choice>
    <mc:Fallback xmlns="">
      <p:transition spd="slow" advTm="13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>
            <a:off x="9834713" y="1785627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模板下载：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www.1ppt.com/moban/     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行业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www.1ppt.com/hangye/ </a:t>
            </a:r>
          </a:p>
          <a:p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节日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模板：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素材下载：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www.1ppt.com/sucai/</a:t>
            </a:r>
          </a:p>
          <a:p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背景图片：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图表下载：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www.1ppt.com/tubiao/      </a:t>
            </a:r>
          </a:p>
          <a:p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优秀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PPT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下载：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www.1ppt.com/powerpoint/      </a:t>
            </a:r>
          </a:p>
          <a:p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Word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教程： 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教程：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www.1ppt.com/excel/  </a:t>
            </a:r>
          </a:p>
          <a:p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资料下载：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课件下载：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www.1ppt.com/kejian/ </a:t>
            </a:r>
          </a:p>
          <a:p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范文下载：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试卷下载：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www.1ppt.com/shiti/  </a:t>
            </a:r>
          </a:p>
          <a:p>
            <a:r>
              <a:rPr lang="zh-CN" altLang="en-US" sz="100" dirty="0">
                <a:solidFill>
                  <a:srgbClr val="336666"/>
                </a:solidFill>
                <a:latin typeface="Calibri"/>
                <a:ea typeface="宋体"/>
              </a:rPr>
              <a:t>教案下载：</a:t>
            </a:r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www.1ppt.com/jiaoan/  </a:t>
            </a:r>
            <a:r>
              <a:rPr lang="en-US" altLang="zh-CN" sz="100" dirty="0" smtClean="0">
                <a:solidFill>
                  <a:srgbClr val="336666"/>
                </a:solidFill>
                <a:latin typeface="Calibri"/>
                <a:ea typeface="宋体"/>
              </a:rPr>
              <a:t>      </a:t>
            </a:r>
            <a:endParaRPr lang="en-US" altLang="zh-CN" sz="100" dirty="0">
              <a:solidFill>
                <a:srgbClr val="336666"/>
              </a:solidFill>
              <a:latin typeface="Calibri"/>
              <a:ea typeface="宋体"/>
            </a:endParaRPr>
          </a:p>
          <a:p>
            <a:r>
              <a:rPr lang="zh-CN" altLang="en-US" sz="100" dirty="0" smtClean="0">
                <a:solidFill>
                  <a:srgbClr val="336666"/>
                </a:solidFill>
                <a:latin typeface="Calibri"/>
                <a:ea typeface="宋体"/>
              </a:rPr>
              <a:t>字体下载：</a:t>
            </a:r>
            <a:r>
              <a:rPr lang="en-US" altLang="zh-CN" sz="100" dirty="0" smtClean="0">
                <a:solidFill>
                  <a:srgbClr val="336666"/>
                </a:solidFill>
                <a:latin typeface="Calibri"/>
                <a:ea typeface="宋体"/>
              </a:rPr>
              <a:t>www.1ppt.com/ziti/</a:t>
            </a:r>
            <a:endParaRPr lang="en-US" altLang="zh-CN" sz="100" dirty="0">
              <a:solidFill>
                <a:srgbClr val="336666"/>
              </a:solidFill>
              <a:latin typeface="Calibri"/>
              <a:ea typeface="宋体"/>
            </a:endParaRPr>
          </a:p>
          <a:p>
            <a:r>
              <a:rPr lang="en-US" altLang="zh-CN" sz="100" dirty="0">
                <a:solidFill>
                  <a:srgbClr val="336666"/>
                </a:solidFill>
                <a:latin typeface="Calibri"/>
                <a:ea typeface="宋体"/>
              </a:rPr>
              <a:t> </a:t>
            </a:r>
            <a:endParaRPr lang="zh-CN" altLang="en-US" sz="100" dirty="0">
              <a:solidFill>
                <a:srgbClr val="336666"/>
              </a:solidFill>
              <a:latin typeface="Calibri"/>
              <a:ea typeface="宋体"/>
            </a:endParaRPr>
          </a:p>
        </p:txBody>
      </p:sp>
      <p:sp>
        <p:nvSpPr>
          <p:cNvPr id="34" name="矩形 5"/>
          <p:cNvSpPr>
            <a:spLocks noChangeArrowheads="1"/>
          </p:cNvSpPr>
          <p:nvPr/>
        </p:nvSpPr>
        <p:spPr bwMode="auto">
          <a:xfrm>
            <a:off x="7081838" y="4338639"/>
            <a:ext cx="4792663" cy="2111375"/>
          </a:xfrm>
          <a:prstGeom prst="rect">
            <a:avLst/>
          </a:prstGeom>
          <a:solidFill>
            <a:srgbClr val="FF6969">
              <a:alpha val="89000"/>
            </a:srgbClr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7251713" y="5022851"/>
            <a:ext cx="742951" cy="742951"/>
            <a:chOff x="5438784" y="3767138"/>
            <a:chExt cx="557213" cy="557213"/>
          </a:xfrm>
        </p:grpSpPr>
        <p:sp>
          <p:nvSpPr>
            <p:cNvPr id="35" name="椭圆 6"/>
            <p:cNvSpPr>
              <a:spLocks noChangeAspect="1" noChangeArrowheads="1"/>
            </p:cNvSpPr>
            <p:nvPr/>
          </p:nvSpPr>
          <p:spPr bwMode="auto">
            <a:xfrm>
              <a:off x="5438784" y="3767138"/>
              <a:ext cx="557213" cy="557213"/>
            </a:xfrm>
            <a:prstGeom prst="ellipse">
              <a:avLst/>
            </a:prstGeom>
            <a:solidFill>
              <a:srgbClr val="CCCC33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36" name="组合 7"/>
            <p:cNvGrpSpPr>
              <a:grpSpLocks/>
            </p:cNvGrpSpPr>
            <p:nvPr/>
          </p:nvGrpSpPr>
          <p:grpSpPr bwMode="auto">
            <a:xfrm>
              <a:off x="5588212" y="3955692"/>
              <a:ext cx="272654" cy="260747"/>
              <a:chOff x="0" y="0"/>
              <a:chExt cx="2438400" cy="2332038"/>
            </a:xfrm>
          </p:grpSpPr>
          <p:sp>
            <p:nvSpPr>
              <p:cNvPr id="37" name="Freeform 25"/>
              <p:cNvSpPr>
                <a:spLocks noChangeArrowheads="1"/>
              </p:cNvSpPr>
              <p:nvPr/>
            </p:nvSpPr>
            <p:spPr bwMode="auto">
              <a:xfrm>
                <a:off x="893763" y="1676400"/>
                <a:ext cx="655638" cy="655638"/>
              </a:xfrm>
              <a:custGeom>
                <a:avLst/>
                <a:gdLst>
                  <a:gd name="T0" fmla="*/ 519152583 w 413"/>
                  <a:gd name="T1" fmla="*/ 1040826119 h 413"/>
                  <a:gd name="T2" fmla="*/ 0 w 413"/>
                  <a:gd name="T3" fmla="*/ 0 h 413"/>
                  <a:gd name="T4" fmla="*/ 1040826119 w 413"/>
                  <a:gd name="T5" fmla="*/ 0 h 413"/>
                  <a:gd name="T6" fmla="*/ 519152583 w 413"/>
                  <a:gd name="T7" fmla="*/ 1040826119 h 4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3"/>
                  <a:gd name="T13" fmla="*/ 0 h 413"/>
                  <a:gd name="T14" fmla="*/ 413 w 413"/>
                  <a:gd name="T15" fmla="*/ 413 h 4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3" h="413">
                    <a:moveTo>
                      <a:pt x="206" y="413"/>
                    </a:moveTo>
                    <a:lnTo>
                      <a:pt x="0" y="0"/>
                    </a:lnTo>
                    <a:lnTo>
                      <a:pt x="413" y="0"/>
                    </a:lnTo>
                    <a:lnTo>
                      <a:pt x="206" y="413"/>
                    </a:lnTo>
                    <a:close/>
                  </a:path>
                </a:pathLst>
              </a:custGeom>
              <a:solidFill>
                <a:srgbClr val="F3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38" name="任意多边形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38400" cy="1774825"/>
              </a:xfrm>
              <a:custGeom>
                <a:avLst/>
                <a:gdLst>
                  <a:gd name="T0" fmla="*/ 290196 w 2438400"/>
                  <a:gd name="T1" fmla="*/ 0 h 1774825"/>
                  <a:gd name="T2" fmla="*/ 2151973 w 2438400"/>
                  <a:gd name="T3" fmla="*/ 0 h 1774825"/>
                  <a:gd name="T4" fmla="*/ 2438400 w 2438400"/>
                  <a:gd name="T5" fmla="*/ 286384 h 1774825"/>
                  <a:gd name="T6" fmla="*/ 2438400 w 2438400"/>
                  <a:gd name="T7" fmla="*/ 1484673 h 1774825"/>
                  <a:gd name="T8" fmla="*/ 2151973 w 2438400"/>
                  <a:gd name="T9" fmla="*/ 1774825 h 1774825"/>
                  <a:gd name="T10" fmla="*/ 290196 w 2438400"/>
                  <a:gd name="T11" fmla="*/ 1774825 h 1774825"/>
                  <a:gd name="T12" fmla="*/ 0 w 2438400"/>
                  <a:gd name="T13" fmla="*/ 1484673 h 1774825"/>
                  <a:gd name="T14" fmla="*/ 0 w 2438400"/>
                  <a:gd name="T15" fmla="*/ 286384 h 1774825"/>
                  <a:gd name="T16" fmla="*/ 290196 w 2438400"/>
                  <a:gd name="T17" fmla="*/ 0 h 1774825"/>
                  <a:gd name="T18" fmla="*/ 471488 w 2438400"/>
                  <a:gd name="T19" fmla="*/ 425450 h 1774825"/>
                  <a:gd name="T20" fmla="*/ 471488 w 2438400"/>
                  <a:gd name="T21" fmla="*/ 598488 h 1774825"/>
                  <a:gd name="T22" fmla="*/ 1971676 w 2438400"/>
                  <a:gd name="T23" fmla="*/ 598488 h 1774825"/>
                  <a:gd name="T24" fmla="*/ 1971676 w 2438400"/>
                  <a:gd name="T25" fmla="*/ 425450 h 1774825"/>
                  <a:gd name="T26" fmla="*/ 471488 w 2438400"/>
                  <a:gd name="T27" fmla="*/ 425450 h 1774825"/>
                  <a:gd name="T28" fmla="*/ 471488 w 2438400"/>
                  <a:gd name="T29" fmla="*/ 801688 h 1774825"/>
                  <a:gd name="T30" fmla="*/ 471488 w 2438400"/>
                  <a:gd name="T31" fmla="*/ 971551 h 1774825"/>
                  <a:gd name="T32" fmla="*/ 1971676 w 2438400"/>
                  <a:gd name="T33" fmla="*/ 971551 h 1774825"/>
                  <a:gd name="T34" fmla="*/ 1971676 w 2438400"/>
                  <a:gd name="T35" fmla="*/ 801688 h 1774825"/>
                  <a:gd name="T36" fmla="*/ 471488 w 2438400"/>
                  <a:gd name="T37" fmla="*/ 801688 h 1774825"/>
                  <a:gd name="T38" fmla="*/ 471488 w 2438400"/>
                  <a:gd name="T39" fmla="*/ 1174750 h 1774825"/>
                  <a:gd name="T40" fmla="*/ 471488 w 2438400"/>
                  <a:gd name="T41" fmla="*/ 1347788 h 1774825"/>
                  <a:gd name="T42" fmla="*/ 1971676 w 2438400"/>
                  <a:gd name="T43" fmla="*/ 1347788 h 1774825"/>
                  <a:gd name="T44" fmla="*/ 1971676 w 2438400"/>
                  <a:gd name="T45" fmla="*/ 1174750 h 1774825"/>
                  <a:gd name="T46" fmla="*/ 471488 w 2438400"/>
                  <a:gd name="T47" fmla="*/ 1174750 h 177482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438400"/>
                  <a:gd name="T73" fmla="*/ 0 h 1774825"/>
                  <a:gd name="T74" fmla="*/ 2438400 w 2438400"/>
                  <a:gd name="T75" fmla="*/ 1774825 h 177482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438400" h="1774825">
                    <a:moveTo>
                      <a:pt x="290196" y="0"/>
                    </a:moveTo>
                    <a:cubicBezTo>
                      <a:pt x="2151973" y="0"/>
                      <a:pt x="2151973" y="0"/>
                      <a:pt x="2151973" y="0"/>
                    </a:cubicBezTo>
                    <a:cubicBezTo>
                      <a:pt x="2310262" y="0"/>
                      <a:pt x="2438400" y="128119"/>
                      <a:pt x="2438400" y="286384"/>
                    </a:cubicBezTo>
                    <a:lnTo>
                      <a:pt x="2438400" y="1484673"/>
                    </a:lnTo>
                    <a:cubicBezTo>
                      <a:pt x="2438400" y="1646706"/>
                      <a:pt x="2310262" y="1774825"/>
                      <a:pt x="2151973" y="1774825"/>
                    </a:cubicBezTo>
                    <a:cubicBezTo>
                      <a:pt x="290196" y="1774825"/>
                      <a:pt x="290196" y="1774825"/>
                      <a:pt x="290196" y="1774825"/>
                    </a:cubicBezTo>
                    <a:cubicBezTo>
                      <a:pt x="131907" y="1774825"/>
                      <a:pt x="0" y="1646706"/>
                      <a:pt x="0" y="1484673"/>
                    </a:cubicBezTo>
                    <a:cubicBezTo>
                      <a:pt x="0" y="286384"/>
                      <a:pt x="0" y="286384"/>
                      <a:pt x="0" y="286384"/>
                    </a:cubicBezTo>
                    <a:cubicBezTo>
                      <a:pt x="0" y="128119"/>
                      <a:pt x="131907" y="0"/>
                      <a:pt x="290196" y="0"/>
                    </a:cubicBezTo>
                    <a:close/>
                    <a:moveTo>
                      <a:pt x="471488" y="425450"/>
                    </a:moveTo>
                    <a:lnTo>
                      <a:pt x="471488" y="598488"/>
                    </a:lnTo>
                    <a:lnTo>
                      <a:pt x="1971676" y="598488"/>
                    </a:lnTo>
                    <a:lnTo>
                      <a:pt x="1971676" y="425450"/>
                    </a:lnTo>
                    <a:lnTo>
                      <a:pt x="471488" y="425450"/>
                    </a:lnTo>
                    <a:close/>
                    <a:moveTo>
                      <a:pt x="471488" y="801688"/>
                    </a:moveTo>
                    <a:lnTo>
                      <a:pt x="471488" y="971551"/>
                    </a:lnTo>
                    <a:lnTo>
                      <a:pt x="1971676" y="971551"/>
                    </a:lnTo>
                    <a:lnTo>
                      <a:pt x="1971676" y="801688"/>
                    </a:lnTo>
                    <a:lnTo>
                      <a:pt x="471488" y="801688"/>
                    </a:lnTo>
                    <a:close/>
                    <a:moveTo>
                      <a:pt x="471488" y="1174750"/>
                    </a:moveTo>
                    <a:lnTo>
                      <a:pt x="471488" y="1347788"/>
                    </a:lnTo>
                    <a:lnTo>
                      <a:pt x="1971676" y="1347788"/>
                    </a:lnTo>
                    <a:lnTo>
                      <a:pt x="1971676" y="1174750"/>
                    </a:lnTo>
                    <a:lnTo>
                      <a:pt x="471488" y="1174750"/>
                    </a:lnTo>
                    <a:close/>
                  </a:path>
                </a:pathLst>
              </a:custGeom>
              <a:solidFill>
                <a:srgbClr val="F3F4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</p:grpSp>
      <p:sp>
        <p:nvSpPr>
          <p:cNvPr id="17" name="矩形 16"/>
          <p:cNvSpPr/>
          <p:nvPr/>
        </p:nvSpPr>
        <p:spPr>
          <a:xfrm>
            <a:off x="-7081" y="193293"/>
            <a:ext cx="396000" cy="672075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0" name="文本框 23"/>
          <p:cNvSpPr>
            <a:spLocks noChangeArrowheads="1"/>
          </p:cNvSpPr>
          <p:nvPr/>
        </p:nvSpPr>
        <p:spPr bwMode="auto">
          <a:xfrm>
            <a:off x="393500" y="249643"/>
            <a:ext cx="319504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</a:t>
            </a:r>
            <a:r>
              <a:rPr lang="en-US" altLang="zh-CN" sz="32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  <a:sym typeface="Calibri" pitchFamily="34" charset="0"/>
              </a:rPr>
              <a:t>Early detection</a:t>
            </a:r>
            <a:endParaRPr lang="en-US" altLang="zh-CN" sz="3200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  <a:sym typeface="方正姚体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4204" y="881065"/>
            <a:ext cx="620624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>
                <a:solidFill>
                  <a:schemeClr val="bg1"/>
                </a:solidFill>
              </a:rPr>
              <a:t>Sensitivity of the eye to light is determined by the brightest features of the environment : the eye becomes relatively in capable of seeing dimly lit objects against a bright background . In water this effect is heightened by turbidity . </a:t>
            </a:r>
            <a:r>
              <a:rPr kumimoji="1" lang="en-US" altLang="zh-CN" sz="2000" dirty="0" smtClean="0"/>
              <a:t>As light enters water , it reflects off particles such as phytoplankton and silt . When looking horizontally underwater on a sunny day , particles are particularly obvious as bright blotches . Particles closest to the observer’s eyes are the brightest because the light reflected off them travels the shortest distance .</a:t>
            </a:r>
            <a:r>
              <a:rPr kumimoji="1" lang="en-US" altLang="zh-CN" sz="2000" dirty="0" smtClean="0">
                <a:solidFill>
                  <a:schemeClr val="bg1"/>
                </a:solidFill>
              </a:rPr>
              <a:t> Turbidity therefore creates a bright region adjacent to the observer , a veil of brightness that intervenes between the eye and more distant targets . The eye quickly adapts to this bright region , and objects farther away in the darker background of space light become more difficult to detect.</a:t>
            </a:r>
            <a:endParaRPr kumimoji="1" lang="zh-CN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3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:blinds dir="vert"/>
      </p:transition>
    </mc:Choice>
    <mc:Fallback xmlns="">
      <p:transition spd="slow" advTm="5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4"/>
          <p:cNvSpPr>
            <a:spLocks noChangeArrowheads="1"/>
          </p:cNvSpPr>
          <p:nvPr/>
        </p:nvSpPr>
        <p:spPr bwMode="auto">
          <a:xfrm>
            <a:off x="1104901" y="1990726"/>
            <a:ext cx="2238375" cy="579439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14" name="组合 6"/>
          <p:cNvGrpSpPr>
            <a:grpSpLocks/>
          </p:cNvGrpSpPr>
          <p:nvPr/>
        </p:nvGrpSpPr>
        <p:grpSpPr bwMode="auto">
          <a:xfrm>
            <a:off x="1104901" y="4494214"/>
            <a:ext cx="2238375" cy="388937"/>
            <a:chOff x="0" y="0"/>
            <a:chExt cx="2754339" cy="480061"/>
          </a:xfrm>
          <a:solidFill>
            <a:srgbClr val="FF6969"/>
          </a:solidFill>
        </p:grpSpPr>
        <p:sp>
          <p:nvSpPr>
            <p:cNvPr id="15" name="矩形 7"/>
            <p:cNvSpPr>
              <a:spLocks noChangeArrowheads="1"/>
            </p:cNvSpPr>
            <p:nvPr/>
          </p:nvSpPr>
          <p:spPr bwMode="auto">
            <a:xfrm>
              <a:off x="0" y="0"/>
              <a:ext cx="2754339" cy="228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6" name="等腰三角形 8"/>
            <p:cNvSpPr>
              <a:spLocks noChangeArrowheads="1"/>
            </p:cNvSpPr>
            <p:nvPr/>
          </p:nvSpPr>
          <p:spPr bwMode="auto">
            <a:xfrm flipV="1">
              <a:off x="969405" y="134917"/>
              <a:ext cx="815528" cy="345144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7" name="矩形 9"/>
          <p:cNvSpPr>
            <a:spLocks noChangeArrowheads="1"/>
          </p:cNvSpPr>
          <p:nvPr/>
        </p:nvSpPr>
        <p:spPr bwMode="auto">
          <a:xfrm>
            <a:off x="3686177" y="1990726"/>
            <a:ext cx="2238375" cy="579439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19" name="组合 11"/>
          <p:cNvGrpSpPr>
            <a:grpSpLocks/>
          </p:cNvGrpSpPr>
          <p:nvPr/>
        </p:nvGrpSpPr>
        <p:grpSpPr bwMode="auto">
          <a:xfrm>
            <a:off x="3686177" y="4494214"/>
            <a:ext cx="2238375" cy="388937"/>
            <a:chOff x="0" y="0"/>
            <a:chExt cx="2754339" cy="480061"/>
          </a:xfrm>
          <a:solidFill>
            <a:srgbClr val="FF6969"/>
          </a:solidFill>
        </p:grpSpPr>
        <p:sp>
          <p:nvSpPr>
            <p:cNvPr id="20" name="矩形 12"/>
            <p:cNvSpPr>
              <a:spLocks noChangeArrowheads="1"/>
            </p:cNvSpPr>
            <p:nvPr/>
          </p:nvSpPr>
          <p:spPr bwMode="auto">
            <a:xfrm>
              <a:off x="0" y="0"/>
              <a:ext cx="2754339" cy="228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1" name="等腰三角形 16"/>
            <p:cNvSpPr>
              <a:spLocks noChangeArrowheads="1"/>
            </p:cNvSpPr>
            <p:nvPr/>
          </p:nvSpPr>
          <p:spPr bwMode="auto">
            <a:xfrm flipV="1">
              <a:off x="969405" y="134917"/>
              <a:ext cx="815528" cy="345144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22" name="矩形 17"/>
          <p:cNvSpPr>
            <a:spLocks noChangeArrowheads="1"/>
          </p:cNvSpPr>
          <p:nvPr/>
        </p:nvSpPr>
        <p:spPr bwMode="auto">
          <a:xfrm>
            <a:off x="6265865" y="1990726"/>
            <a:ext cx="2238375" cy="579439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24" name="组合 19"/>
          <p:cNvGrpSpPr>
            <a:grpSpLocks/>
          </p:cNvGrpSpPr>
          <p:nvPr/>
        </p:nvGrpSpPr>
        <p:grpSpPr bwMode="auto">
          <a:xfrm>
            <a:off x="6265865" y="4494214"/>
            <a:ext cx="2238375" cy="388937"/>
            <a:chOff x="0" y="0"/>
            <a:chExt cx="2754339" cy="480061"/>
          </a:xfrm>
          <a:solidFill>
            <a:srgbClr val="FF6969"/>
          </a:solidFill>
        </p:grpSpPr>
        <p:sp>
          <p:nvSpPr>
            <p:cNvPr id="25" name="矩形 20"/>
            <p:cNvSpPr>
              <a:spLocks noChangeArrowheads="1"/>
            </p:cNvSpPr>
            <p:nvPr/>
          </p:nvSpPr>
          <p:spPr bwMode="auto">
            <a:xfrm>
              <a:off x="0" y="0"/>
              <a:ext cx="2754339" cy="228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26" name="等腰三角形 21"/>
            <p:cNvSpPr>
              <a:spLocks noChangeArrowheads="1"/>
            </p:cNvSpPr>
            <p:nvPr/>
          </p:nvSpPr>
          <p:spPr bwMode="auto">
            <a:xfrm flipV="1">
              <a:off x="969405" y="134917"/>
              <a:ext cx="815528" cy="345144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27" name="矩形 22"/>
          <p:cNvSpPr>
            <a:spLocks noChangeArrowheads="1"/>
          </p:cNvSpPr>
          <p:nvPr/>
        </p:nvSpPr>
        <p:spPr bwMode="auto">
          <a:xfrm>
            <a:off x="8847139" y="1990726"/>
            <a:ext cx="2238375" cy="579439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grpSp>
        <p:nvGrpSpPr>
          <p:cNvPr id="29" name="组合 24"/>
          <p:cNvGrpSpPr>
            <a:grpSpLocks/>
          </p:cNvGrpSpPr>
          <p:nvPr/>
        </p:nvGrpSpPr>
        <p:grpSpPr bwMode="auto">
          <a:xfrm>
            <a:off x="8847139" y="4494214"/>
            <a:ext cx="2238375" cy="388937"/>
            <a:chOff x="0" y="0"/>
            <a:chExt cx="2754339" cy="480061"/>
          </a:xfrm>
          <a:solidFill>
            <a:srgbClr val="FF6969"/>
          </a:solidFill>
        </p:grpSpPr>
        <p:sp>
          <p:nvSpPr>
            <p:cNvPr id="30" name="矩形 25"/>
            <p:cNvSpPr>
              <a:spLocks noChangeArrowheads="1"/>
            </p:cNvSpPr>
            <p:nvPr/>
          </p:nvSpPr>
          <p:spPr bwMode="auto">
            <a:xfrm>
              <a:off x="0" y="0"/>
              <a:ext cx="2754339" cy="2286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31" name="等腰三角形 26"/>
            <p:cNvSpPr>
              <a:spLocks noChangeArrowheads="1"/>
            </p:cNvSpPr>
            <p:nvPr/>
          </p:nvSpPr>
          <p:spPr bwMode="auto">
            <a:xfrm flipV="1">
              <a:off x="969405" y="134917"/>
              <a:ext cx="815528" cy="345144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32" name="文本框 27"/>
          <p:cNvSpPr>
            <a:spLocks noChangeArrowheads="1"/>
          </p:cNvSpPr>
          <p:nvPr/>
        </p:nvSpPr>
        <p:spPr bwMode="auto">
          <a:xfrm>
            <a:off x="1233765" y="2095635"/>
            <a:ext cx="18216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silversides</a:t>
            </a:r>
            <a:endParaRPr lang="en-US" altLang="zh-CN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47" name="文本框 27"/>
          <p:cNvSpPr>
            <a:spLocks noChangeArrowheads="1"/>
          </p:cNvSpPr>
          <p:nvPr/>
        </p:nvSpPr>
        <p:spPr bwMode="auto">
          <a:xfrm>
            <a:off x="3884853" y="2079135"/>
            <a:ext cx="16551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snappers</a:t>
            </a:r>
            <a:endParaRPr lang="en-US" altLang="zh-CN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48" name="文本框 27"/>
          <p:cNvSpPr>
            <a:spLocks noChangeArrowheads="1"/>
          </p:cNvSpPr>
          <p:nvPr/>
        </p:nvSpPr>
        <p:spPr bwMode="auto">
          <a:xfrm>
            <a:off x="6611906" y="2108497"/>
            <a:ext cx="14066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suckers</a:t>
            </a:r>
            <a:endParaRPr lang="en-US" altLang="zh-CN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49" name="文本框 27"/>
          <p:cNvSpPr>
            <a:spLocks noChangeArrowheads="1"/>
          </p:cNvSpPr>
          <p:nvPr/>
        </p:nvSpPr>
        <p:spPr bwMode="auto">
          <a:xfrm>
            <a:off x="9045816" y="2095635"/>
            <a:ext cx="18346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goatfishes</a:t>
            </a:r>
            <a:endParaRPr lang="en-US" altLang="zh-CN" sz="24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-7081" y="193293"/>
            <a:ext cx="396000" cy="672075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7" name="文本框 23"/>
          <p:cNvSpPr>
            <a:spLocks noChangeArrowheads="1"/>
          </p:cNvSpPr>
          <p:nvPr/>
        </p:nvSpPr>
        <p:spPr bwMode="auto">
          <a:xfrm>
            <a:off x="393500" y="249643"/>
            <a:ext cx="32880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32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  <a:sym typeface="Calibri" pitchFamily="34" charset="0"/>
              </a:rPr>
              <a:t>Early detection</a:t>
            </a:r>
            <a:endParaRPr lang="en-US" altLang="zh-CN" sz="3200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  <a:sym typeface="方正姚体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04901" y="1186774"/>
            <a:ext cx="9614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400" dirty="0" smtClean="0">
                <a:solidFill>
                  <a:schemeClr val="bg1"/>
                </a:solidFill>
              </a:rPr>
              <a:t>Hovering in shade is a tactic commonly employed by resting fishes</a:t>
            </a:r>
            <a:r>
              <a:rPr kumimoji="1" lang="en-US" altLang="zh-CN" dirty="0" smtClean="0">
                <a:solidFill>
                  <a:schemeClr val="bg1"/>
                </a:solidFill>
              </a:rPr>
              <a:t>.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438" y="2516188"/>
            <a:ext cx="2273300" cy="2032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516" y="2540800"/>
            <a:ext cx="2311501" cy="199833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865" y="2547704"/>
            <a:ext cx="2294825" cy="1968971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553" y="2557300"/>
            <a:ext cx="2239961" cy="1965161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233765" y="5214026"/>
            <a:ext cx="4678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>
                <a:solidFill>
                  <a:schemeClr val="bg1"/>
                </a:solidFill>
              </a:rPr>
              <a:t>Many nocturnally active fishes form daytime resting schools in shaded regions by day . </a:t>
            </a:r>
            <a:endParaRPr kumimoji="1"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265865" y="5214026"/>
            <a:ext cx="48196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>
                <a:solidFill>
                  <a:schemeClr val="bg1"/>
                </a:solidFill>
              </a:rPr>
              <a:t>Diurnally active fishes also hover in shade when resting.</a:t>
            </a:r>
            <a:endParaRPr kumimoji="1" lang="zh-CN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23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2" grpId="0" animBg="1"/>
      <p:bldP spid="27" grpId="0" animBg="1"/>
      <p:bldP spid="32" grpId="0"/>
      <p:bldP spid="47" grpId="0"/>
      <p:bldP spid="48" grpId="0"/>
      <p:bldP spid="4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 flipH="1">
            <a:off x="5384157" y="0"/>
            <a:ext cx="6779401" cy="6913736"/>
            <a:chOff x="0" y="0"/>
            <a:chExt cx="5084551" cy="5185302"/>
          </a:xfrm>
        </p:grpSpPr>
        <p:sp>
          <p:nvSpPr>
            <p:cNvPr id="14" name="任意多边形 25"/>
            <p:cNvSpPr>
              <a:spLocks noChangeAspect="1" noChangeArrowheads="1"/>
            </p:cNvSpPr>
            <p:nvPr/>
          </p:nvSpPr>
          <p:spPr bwMode="auto">
            <a:xfrm rot="10800000">
              <a:off x="1337073" y="0"/>
              <a:ext cx="2687240" cy="1493044"/>
            </a:xfrm>
            <a:custGeom>
              <a:avLst/>
              <a:gdLst>
                <a:gd name="T0" fmla="*/ 3328221 w 3582460"/>
                <a:gd name="T1" fmla="*/ 1990428 h 1991022"/>
                <a:gd name="T2" fmla="*/ 255295 w 3582460"/>
                <a:gd name="T3" fmla="*/ 1990428 h 1991022"/>
                <a:gd name="T4" fmla="*/ 0 w 3582460"/>
                <a:gd name="T5" fmla="*/ 1543704 h 1991022"/>
                <a:gd name="T6" fmla="*/ 882194 w 3582460"/>
                <a:gd name="T7" fmla="*/ 0 h 1991022"/>
                <a:gd name="T8" fmla="*/ 2701320 w 3582460"/>
                <a:gd name="T9" fmla="*/ 0 h 1991022"/>
                <a:gd name="T10" fmla="*/ 3583514 w 3582460"/>
                <a:gd name="T11" fmla="*/ 1543704 h 19910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82460"/>
                <a:gd name="T19" fmla="*/ 0 h 1991022"/>
                <a:gd name="T20" fmla="*/ 3582460 w 3582460"/>
                <a:gd name="T21" fmla="*/ 1991022 h 19910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82460" h="1991022">
                  <a:moveTo>
                    <a:pt x="3327242" y="1991022"/>
                  </a:moveTo>
                  <a:lnTo>
                    <a:pt x="255219" y="1991022"/>
                  </a:lnTo>
                  <a:lnTo>
                    <a:pt x="0" y="1544164"/>
                  </a:lnTo>
                  <a:lnTo>
                    <a:pt x="881934" y="0"/>
                  </a:lnTo>
                  <a:lnTo>
                    <a:pt x="2700526" y="0"/>
                  </a:lnTo>
                  <a:lnTo>
                    <a:pt x="3582460" y="1544164"/>
                  </a:lnTo>
                  <a:lnTo>
                    <a:pt x="3327242" y="1991022"/>
                  </a:lnTo>
                  <a:close/>
                </a:path>
              </a:pathLst>
            </a:custGeom>
            <a:solidFill>
              <a:srgbClr val="CCCC33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endParaRPr lang="zh-CN" altLang="en-US" sz="2400"/>
            </a:p>
          </p:txBody>
        </p:sp>
        <p:sp>
          <p:nvSpPr>
            <p:cNvPr id="15" name="任意多边形 26"/>
            <p:cNvSpPr>
              <a:spLocks noChangeAspect="1" noChangeArrowheads="1"/>
            </p:cNvSpPr>
            <p:nvPr/>
          </p:nvSpPr>
          <p:spPr bwMode="auto">
            <a:xfrm rot="10800000">
              <a:off x="0" y="1493044"/>
              <a:ext cx="1863329" cy="2316956"/>
            </a:xfrm>
            <a:custGeom>
              <a:avLst/>
              <a:gdLst>
                <a:gd name="T0" fmla="*/ 2485006 w 2483870"/>
                <a:gd name="T1" fmla="*/ 3090222 h 3088328"/>
                <a:gd name="T2" fmla="*/ 882338 w 2483870"/>
                <a:gd name="T3" fmla="*/ 3090222 h 3088328"/>
                <a:gd name="T4" fmla="*/ 0 w 2483870"/>
                <a:gd name="T5" fmla="*/ 1545112 h 3088328"/>
                <a:gd name="T6" fmla="*/ 882338 w 2483870"/>
                <a:gd name="T7" fmla="*/ 0 h 3088328"/>
                <a:gd name="T8" fmla="*/ 2485006 w 2483870"/>
                <a:gd name="T9" fmla="*/ 0 h 3088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3870"/>
                <a:gd name="T16" fmla="*/ 0 h 3088328"/>
                <a:gd name="T17" fmla="*/ 2483870 w 2483870"/>
                <a:gd name="T18" fmla="*/ 3088328 h 3088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3870" h="3088328">
                  <a:moveTo>
                    <a:pt x="2483870" y="3088328"/>
                  </a:moveTo>
                  <a:lnTo>
                    <a:pt x="881934" y="3088328"/>
                  </a:lnTo>
                  <a:lnTo>
                    <a:pt x="0" y="1544164"/>
                  </a:lnTo>
                  <a:lnTo>
                    <a:pt x="881934" y="0"/>
                  </a:lnTo>
                  <a:lnTo>
                    <a:pt x="2483870" y="0"/>
                  </a:lnTo>
                  <a:lnTo>
                    <a:pt x="2483870" y="3088328"/>
                  </a:lnTo>
                  <a:close/>
                </a:path>
              </a:pathLst>
            </a:cu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endParaRPr lang="zh-CN" altLang="en-US" sz="2400"/>
            </a:p>
          </p:txBody>
        </p:sp>
        <p:sp>
          <p:nvSpPr>
            <p:cNvPr id="16" name="任意多边形 27"/>
            <p:cNvSpPr>
              <a:spLocks noChangeAspect="1" noChangeArrowheads="1"/>
            </p:cNvSpPr>
            <p:nvPr/>
          </p:nvSpPr>
          <p:spPr bwMode="auto">
            <a:xfrm rot="10800000">
              <a:off x="1549003" y="3115866"/>
              <a:ext cx="3532584" cy="2027634"/>
            </a:xfrm>
            <a:custGeom>
              <a:avLst/>
              <a:gdLst>
                <a:gd name="T0" fmla="*/ 3549780 w 4711161"/>
                <a:gd name="T1" fmla="*/ 2704106 h 2702918"/>
                <a:gd name="T2" fmla="*/ 1159283 w 4711161"/>
                <a:gd name="T3" fmla="*/ 2704106 h 2702918"/>
                <a:gd name="T4" fmla="*/ 0 w 4711161"/>
                <a:gd name="T5" fmla="*/ 672541 h 2702918"/>
                <a:gd name="T6" fmla="*/ 383776 w 4711161"/>
                <a:gd name="T7" fmla="*/ 0 h 2702918"/>
                <a:gd name="T8" fmla="*/ 4325288 w 4711161"/>
                <a:gd name="T9" fmla="*/ 0 h 2702918"/>
                <a:gd name="T10" fmla="*/ 4709063 w 4711161"/>
                <a:gd name="T11" fmla="*/ 672541 h 27029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1161"/>
                <a:gd name="T19" fmla="*/ 0 h 2702918"/>
                <a:gd name="T20" fmla="*/ 4711161 w 4711161"/>
                <a:gd name="T21" fmla="*/ 2702918 h 27029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1161" h="2702918">
                  <a:moveTo>
                    <a:pt x="3551362" y="2702918"/>
                  </a:moveTo>
                  <a:lnTo>
                    <a:pt x="1159799" y="2702918"/>
                  </a:lnTo>
                  <a:lnTo>
                    <a:pt x="0" y="672245"/>
                  </a:lnTo>
                  <a:lnTo>
                    <a:pt x="383946" y="0"/>
                  </a:lnTo>
                  <a:lnTo>
                    <a:pt x="4327215" y="0"/>
                  </a:lnTo>
                  <a:lnTo>
                    <a:pt x="4711161" y="672245"/>
                  </a:lnTo>
                  <a:lnTo>
                    <a:pt x="3551362" y="2702918"/>
                  </a:lnTo>
                  <a:close/>
                </a:path>
              </a:pathLst>
            </a:custGeom>
            <a:solidFill>
              <a:srgbClr val="CCCC33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endParaRPr lang="zh-CN" altLang="en-US" sz="2400"/>
            </a:p>
          </p:txBody>
        </p:sp>
        <p:sp>
          <p:nvSpPr>
            <p:cNvPr id="17" name="文本框 28"/>
            <p:cNvSpPr>
              <a:spLocks noChangeArrowheads="1"/>
            </p:cNvSpPr>
            <p:nvPr/>
          </p:nvSpPr>
          <p:spPr bwMode="auto">
            <a:xfrm>
              <a:off x="803090" y="3192545"/>
              <a:ext cx="4281461" cy="1992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zh-CN" sz="16666" smtClean="0">
                  <a:solidFill>
                    <a:schemeClr val="bg1"/>
                  </a:solidFill>
                  <a:latin typeface="Agency FB" pitchFamily="34" charset="0"/>
                  <a:sym typeface="Impact" pitchFamily="34" charset="0"/>
                </a:rPr>
                <a:t>Fouth</a:t>
              </a:r>
              <a:r>
                <a:rPr lang="en-US" altLang="zh-CN" sz="16666" dirty="0" smtClean="0">
                  <a:solidFill>
                    <a:schemeClr val="bg1"/>
                  </a:solidFill>
                  <a:latin typeface="Agency FB" pitchFamily="34" charset="0"/>
                  <a:sym typeface="Impact" pitchFamily="34" charset="0"/>
                </a:rPr>
                <a:t> </a:t>
              </a:r>
              <a:endParaRPr lang="zh-CN" altLang="en-US" sz="16666" dirty="0">
                <a:solidFill>
                  <a:schemeClr val="bg1"/>
                </a:solidFill>
                <a:latin typeface="Agency FB" pitchFamily="34" charset="0"/>
                <a:sym typeface="Impact" pitchFamily="34" charset="0"/>
              </a:endParaRPr>
            </a:p>
          </p:txBody>
        </p:sp>
      </p:grpSp>
      <p:sp>
        <p:nvSpPr>
          <p:cNvPr id="18" name="文本框 30"/>
          <p:cNvSpPr>
            <a:spLocks noChangeArrowheads="1"/>
          </p:cNvSpPr>
          <p:nvPr/>
        </p:nvSpPr>
        <p:spPr bwMode="auto">
          <a:xfrm>
            <a:off x="611560" y="2713583"/>
            <a:ext cx="53528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4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4000" dirty="0" smtClean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Shoaling and search</a:t>
            </a:r>
            <a:endParaRPr lang="en-US" altLang="zh-CN" sz="4000" dirty="0">
              <a:solidFill>
                <a:schemeClr val="bg1"/>
              </a:solidFill>
              <a:latin typeface="微软雅黑" pitchFamily="34" charset="-122"/>
              <a:sym typeface="方正姚体" pitchFamily="2" charset="-122"/>
            </a:endParaRPr>
          </a:p>
        </p:txBody>
      </p:sp>
      <p:sp>
        <p:nvSpPr>
          <p:cNvPr id="20" name="直接连接符 42"/>
          <p:cNvSpPr>
            <a:spLocks noChangeShapeType="1"/>
          </p:cNvSpPr>
          <p:nvPr/>
        </p:nvSpPr>
        <p:spPr bwMode="auto">
          <a:xfrm rot="5400000">
            <a:off x="3179367" y="1629570"/>
            <a:ext cx="0" cy="3598863"/>
          </a:xfrm>
          <a:prstGeom prst="line">
            <a:avLst/>
          </a:prstGeom>
          <a:noFill/>
          <a:ln w="12700">
            <a:solidFill>
              <a:srgbClr val="CCCC33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229881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300">
        <p:blinds dir="vert"/>
      </p:transition>
    </mc:Choice>
    <mc:Fallback xmlns="">
      <p:transition spd="slow" advTm="13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7"/>
          <p:cNvGrpSpPr>
            <a:grpSpLocks/>
          </p:cNvGrpSpPr>
          <p:nvPr/>
        </p:nvGrpSpPr>
        <p:grpSpPr bwMode="auto">
          <a:xfrm>
            <a:off x="5475872" y="4492322"/>
            <a:ext cx="1184275" cy="1171575"/>
            <a:chOff x="0" y="0"/>
            <a:chExt cx="453105" cy="448433"/>
          </a:xfrm>
          <a:solidFill>
            <a:schemeClr val="bg1">
              <a:lumMod val="95000"/>
            </a:schemeClr>
          </a:solidFill>
        </p:grpSpPr>
        <p:sp>
          <p:nvSpPr>
            <p:cNvPr id="37" name="Freeform 136"/>
            <p:cNvSpPr>
              <a:spLocks noChangeArrowheads="1"/>
            </p:cNvSpPr>
            <p:nvPr/>
          </p:nvSpPr>
          <p:spPr bwMode="auto">
            <a:xfrm>
              <a:off x="0" y="251309"/>
              <a:ext cx="453105" cy="197124"/>
            </a:xfrm>
            <a:custGeom>
              <a:avLst/>
              <a:gdLst>
                <a:gd name="T0" fmla="*/ 503185259 w 205"/>
                <a:gd name="T1" fmla="*/ 93208644 h 89"/>
                <a:gd name="T2" fmla="*/ 229609301 w 205"/>
                <a:gd name="T3" fmla="*/ 0 h 89"/>
                <a:gd name="T4" fmla="*/ 0 w 205"/>
                <a:gd name="T5" fmla="*/ 0 h 89"/>
                <a:gd name="T6" fmla="*/ 0 w 205"/>
                <a:gd name="T7" fmla="*/ 328681014 h 89"/>
                <a:gd name="T8" fmla="*/ 107476506 w 205"/>
                <a:gd name="T9" fmla="*/ 436605296 h 89"/>
                <a:gd name="T10" fmla="*/ 894007109 w 205"/>
                <a:gd name="T11" fmla="*/ 436605296 h 89"/>
                <a:gd name="T12" fmla="*/ 1001483615 w 205"/>
                <a:gd name="T13" fmla="*/ 328681014 h 89"/>
                <a:gd name="T14" fmla="*/ 1001483615 w 205"/>
                <a:gd name="T15" fmla="*/ 0 h 89"/>
                <a:gd name="T16" fmla="*/ 771874314 w 205"/>
                <a:gd name="T17" fmla="*/ 0 h 89"/>
                <a:gd name="T18" fmla="*/ 503185259 w 205"/>
                <a:gd name="T19" fmla="*/ 93208644 h 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5"/>
                <a:gd name="T31" fmla="*/ 0 h 89"/>
                <a:gd name="T32" fmla="*/ 205 w 205"/>
                <a:gd name="T33" fmla="*/ 89 h 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38" name="Freeform 137"/>
            <p:cNvSpPr>
              <a:spLocks noEditPoints="1" noChangeArrowheads="1"/>
            </p:cNvSpPr>
            <p:nvPr/>
          </p:nvSpPr>
          <p:spPr bwMode="auto">
            <a:xfrm>
              <a:off x="0" y="0"/>
              <a:ext cx="453105" cy="260652"/>
            </a:xfrm>
            <a:custGeom>
              <a:avLst/>
              <a:gdLst>
                <a:gd name="T0" fmla="*/ 894007109 w 205"/>
                <a:gd name="T1" fmla="*/ 204929904 h 118"/>
                <a:gd name="T2" fmla="*/ 879350820 w 205"/>
                <a:gd name="T3" fmla="*/ 204929904 h 118"/>
                <a:gd name="T4" fmla="*/ 752333332 w 205"/>
                <a:gd name="T5" fmla="*/ 204929904 h 118"/>
                <a:gd name="T6" fmla="*/ 752333332 w 205"/>
                <a:gd name="T7" fmla="*/ 107344446 h 118"/>
                <a:gd name="T8" fmla="*/ 644856826 w 205"/>
                <a:gd name="T9" fmla="*/ 0 h 118"/>
                <a:gd name="T10" fmla="*/ 356626789 w 205"/>
                <a:gd name="T11" fmla="*/ 0 h 118"/>
                <a:gd name="T12" fmla="*/ 249150283 w 205"/>
                <a:gd name="T13" fmla="*/ 107344446 h 118"/>
                <a:gd name="T14" fmla="*/ 249150283 w 205"/>
                <a:gd name="T15" fmla="*/ 204929904 h 118"/>
                <a:gd name="T16" fmla="*/ 122132795 w 205"/>
                <a:gd name="T17" fmla="*/ 204929904 h 118"/>
                <a:gd name="T18" fmla="*/ 107476506 w 205"/>
                <a:gd name="T19" fmla="*/ 204929904 h 118"/>
                <a:gd name="T20" fmla="*/ 0 w 205"/>
                <a:gd name="T21" fmla="*/ 312276558 h 118"/>
                <a:gd name="T22" fmla="*/ 0 w 205"/>
                <a:gd name="T23" fmla="*/ 492808993 h 118"/>
                <a:gd name="T24" fmla="*/ 263804362 w 205"/>
                <a:gd name="T25" fmla="*/ 492808993 h 118"/>
                <a:gd name="T26" fmla="*/ 503185259 w 205"/>
                <a:gd name="T27" fmla="*/ 575758179 h 118"/>
                <a:gd name="T28" fmla="*/ 737679253 w 205"/>
                <a:gd name="T29" fmla="*/ 492808993 h 118"/>
                <a:gd name="T30" fmla="*/ 1001483615 w 205"/>
                <a:gd name="T31" fmla="*/ 492808993 h 118"/>
                <a:gd name="T32" fmla="*/ 1001483615 w 205"/>
                <a:gd name="T33" fmla="*/ 312276558 h 118"/>
                <a:gd name="T34" fmla="*/ 894007109 w 205"/>
                <a:gd name="T35" fmla="*/ 204929904 h 118"/>
                <a:gd name="T36" fmla="*/ 327314211 w 205"/>
                <a:gd name="T37" fmla="*/ 126862421 h 118"/>
                <a:gd name="T38" fmla="*/ 327314211 w 205"/>
                <a:gd name="T39" fmla="*/ 107344446 h 118"/>
                <a:gd name="T40" fmla="*/ 356626789 w 205"/>
                <a:gd name="T41" fmla="*/ 82949186 h 118"/>
                <a:gd name="T42" fmla="*/ 644856826 w 205"/>
                <a:gd name="T43" fmla="*/ 82949186 h 118"/>
                <a:gd name="T44" fmla="*/ 674169404 w 205"/>
                <a:gd name="T45" fmla="*/ 107344446 h 118"/>
                <a:gd name="T46" fmla="*/ 674169404 w 205"/>
                <a:gd name="T47" fmla="*/ 126862421 h 118"/>
                <a:gd name="T48" fmla="*/ 674169404 w 205"/>
                <a:gd name="T49" fmla="*/ 204929904 h 118"/>
                <a:gd name="T50" fmla="*/ 327314211 w 205"/>
                <a:gd name="T51" fmla="*/ 204929904 h 118"/>
                <a:gd name="T52" fmla="*/ 327314211 w 205"/>
                <a:gd name="T53" fmla="*/ 126862421 h 118"/>
                <a:gd name="T54" fmla="*/ 493413663 w 205"/>
                <a:gd name="T55" fmla="*/ 492808993 h 118"/>
                <a:gd name="T56" fmla="*/ 415249735 w 205"/>
                <a:gd name="T57" fmla="*/ 419621004 h 118"/>
                <a:gd name="T58" fmla="*/ 493413663 w 205"/>
                <a:gd name="T59" fmla="*/ 341551312 h 118"/>
                <a:gd name="T60" fmla="*/ 571577591 w 205"/>
                <a:gd name="T61" fmla="*/ 419621004 h 118"/>
                <a:gd name="T62" fmla="*/ 493413663 w 205"/>
                <a:gd name="T63" fmla="*/ 492808993 h 11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5"/>
                <a:gd name="T97" fmla="*/ 0 h 118"/>
                <a:gd name="T98" fmla="*/ 205 w 205"/>
                <a:gd name="T99" fmla="*/ 118 h 11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33" name="组合 4"/>
          <p:cNvGrpSpPr>
            <a:grpSpLocks/>
          </p:cNvGrpSpPr>
          <p:nvPr/>
        </p:nvGrpSpPr>
        <p:grpSpPr bwMode="auto">
          <a:xfrm>
            <a:off x="838727" y="3550202"/>
            <a:ext cx="3936445" cy="2863525"/>
            <a:chOff x="-151405" y="-151405"/>
            <a:chExt cx="3935227" cy="2862809"/>
          </a:xfrm>
        </p:grpSpPr>
        <p:sp>
          <p:nvSpPr>
            <p:cNvPr id="35" name="等腰三角形 6"/>
            <p:cNvSpPr>
              <a:spLocks noChangeArrowheads="1"/>
            </p:cNvSpPr>
            <p:nvPr/>
          </p:nvSpPr>
          <p:spPr bwMode="auto">
            <a:xfrm rot="5400000" flipH="1">
              <a:off x="3002772" y="736599"/>
              <a:ext cx="393700" cy="1168400"/>
            </a:xfrm>
            <a:prstGeom prst="triangle">
              <a:avLst>
                <a:gd name="adj" fmla="val 50000"/>
              </a:avLst>
            </a:prstGeom>
            <a:solidFill>
              <a:srgbClr val="FF69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34" name="椭圆 5"/>
            <p:cNvSpPr>
              <a:spLocks noChangeArrowheads="1"/>
            </p:cNvSpPr>
            <p:nvPr/>
          </p:nvSpPr>
          <p:spPr bwMode="auto">
            <a:xfrm>
              <a:off x="-151405" y="-151405"/>
              <a:ext cx="2862810" cy="2862809"/>
            </a:xfrm>
            <a:prstGeom prst="ellipse">
              <a:avLst/>
            </a:prstGeom>
            <a:solidFill>
              <a:srgbClr val="CC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grpSp>
        <p:nvGrpSpPr>
          <p:cNvPr id="39" name="组合 10"/>
          <p:cNvGrpSpPr>
            <a:grpSpLocks/>
          </p:cNvGrpSpPr>
          <p:nvPr/>
        </p:nvGrpSpPr>
        <p:grpSpPr bwMode="auto">
          <a:xfrm flipH="1">
            <a:off x="7498516" y="3550202"/>
            <a:ext cx="3857140" cy="2863528"/>
            <a:chOff x="-151404" y="-151405"/>
            <a:chExt cx="3855947" cy="2862812"/>
          </a:xfrm>
        </p:grpSpPr>
        <p:sp>
          <p:nvSpPr>
            <p:cNvPr id="41" name="等腰三角形 12"/>
            <p:cNvSpPr>
              <a:spLocks noChangeArrowheads="1"/>
            </p:cNvSpPr>
            <p:nvPr/>
          </p:nvSpPr>
          <p:spPr bwMode="auto">
            <a:xfrm rot="5400000" flipH="1">
              <a:off x="2923493" y="748642"/>
              <a:ext cx="393700" cy="1168400"/>
            </a:xfrm>
            <a:prstGeom prst="triangle">
              <a:avLst>
                <a:gd name="adj" fmla="val 50000"/>
              </a:avLst>
            </a:prstGeom>
            <a:solidFill>
              <a:srgbClr val="CCCC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 b="1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40" name="椭圆 11"/>
            <p:cNvSpPr>
              <a:spLocks noChangeArrowheads="1"/>
            </p:cNvSpPr>
            <p:nvPr/>
          </p:nvSpPr>
          <p:spPr bwMode="auto">
            <a:xfrm>
              <a:off x="-151404" y="-151405"/>
              <a:ext cx="2862810" cy="2862812"/>
            </a:xfrm>
            <a:prstGeom prst="ellipse">
              <a:avLst/>
            </a:prstGeom>
            <a:solidFill>
              <a:srgbClr val="FF69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42719B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 sz="2400" b="1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</p:grpSp>
      <p:sp>
        <p:nvSpPr>
          <p:cNvPr id="19" name="矩形 18"/>
          <p:cNvSpPr/>
          <p:nvPr/>
        </p:nvSpPr>
        <p:spPr>
          <a:xfrm>
            <a:off x="-7081" y="193293"/>
            <a:ext cx="396000" cy="672075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0" name="文本框 23"/>
          <p:cNvSpPr>
            <a:spLocks noChangeArrowheads="1"/>
          </p:cNvSpPr>
          <p:nvPr/>
        </p:nvSpPr>
        <p:spPr bwMode="auto">
          <a:xfrm>
            <a:off x="393500" y="249643"/>
            <a:ext cx="43265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Shoaling and search</a:t>
            </a:r>
            <a:endParaRPr lang="en-US" altLang="zh-CN" sz="3200" dirty="0">
              <a:solidFill>
                <a:schemeClr val="bg1"/>
              </a:solidFill>
              <a:latin typeface="微软雅黑" pitchFamily="34" charset="-122"/>
              <a:sym typeface="方正姚体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38727" y="1024795"/>
            <a:ext cx="107256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>
                <a:solidFill>
                  <a:schemeClr val="bg1"/>
                </a:solidFill>
              </a:rPr>
              <a:t>Fish in a shoal have a lower probability of being found by a predator than the same fish distributed solitarily . among herbivorous and </a:t>
            </a:r>
            <a:r>
              <a:rPr kumimoji="1" lang="en-US" altLang="zh-CN" sz="2000" dirty="0" err="1" smtClean="0">
                <a:solidFill>
                  <a:schemeClr val="bg1"/>
                </a:solidFill>
              </a:rPr>
              <a:t>planktivorous</a:t>
            </a:r>
            <a:r>
              <a:rPr kumimoji="1" lang="en-US" altLang="zh-CN" sz="2000" dirty="0" smtClean="0">
                <a:solidFill>
                  <a:schemeClr val="bg1"/>
                </a:solidFill>
              </a:rPr>
              <a:t> fishes . Highly evolved protective resemblance is not an option for such fishes ; hence group formation is an alternative.</a:t>
            </a:r>
          </a:p>
          <a:p>
            <a:r>
              <a:rPr kumimoji="1" lang="en-US" altLang="zh-CN" sz="2000" dirty="0" smtClean="0"/>
              <a:t>Upon detection of a predator , fish in shoals typically shift to polarized , schooling tactics . Behaviors are emphasized that preserve the integrity of the threatened group . Subgroups stream toward the main group , </a:t>
            </a:r>
            <a:r>
              <a:rPr kumimoji="1" lang="en-US" altLang="zh-CN" sz="2000" dirty="0" err="1" smtClean="0"/>
              <a:t>interindividual</a:t>
            </a:r>
            <a:r>
              <a:rPr kumimoji="1" lang="en-US" altLang="zh-CN" sz="2000" dirty="0" smtClean="0"/>
              <a:t> distances decrease , and movements become synchronized among school member .</a:t>
            </a:r>
            <a:endParaRPr kumimoji="1" lang="zh-CN" altLang="en-US" sz="2000" dirty="0"/>
          </a:p>
        </p:txBody>
      </p:sp>
      <p:sp>
        <p:nvSpPr>
          <p:cNvPr id="6" name="文本框 5"/>
          <p:cNvSpPr txBox="1"/>
          <p:nvPr/>
        </p:nvSpPr>
        <p:spPr>
          <a:xfrm>
            <a:off x="1239443" y="3426614"/>
            <a:ext cx="20622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>
                <a:solidFill>
                  <a:schemeClr val="bg1"/>
                </a:solidFill>
              </a:rPr>
              <a:t>If few conspecifics exist , members of the minority species may seek shelter rather than wing up as the odd members of a school . </a:t>
            </a:r>
            <a:endParaRPr kumimoji="1" lang="zh-CN" altLang="en-US" sz="2000" dirty="0">
              <a:solidFill>
                <a:schemeClr val="bg1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7356" y="3875192"/>
            <a:ext cx="2908300" cy="21717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8859520" y="6413727"/>
            <a:ext cx="233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 smtClean="0"/>
              <a:t>Parrotfish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673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3000">
        <p:blinds dir="vert"/>
      </p:transition>
    </mc:Choice>
    <mc:Fallback xmlns="">
      <p:transition spd="slow" advTm="3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文本框 36"/>
          <p:cNvSpPr>
            <a:spLocks noChangeArrowheads="1"/>
          </p:cNvSpPr>
          <p:nvPr/>
        </p:nvSpPr>
        <p:spPr bwMode="auto">
          <a:xfrm>
            <a:off x="1197118" y="4973790"/>
            <a:ext cx="230634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/>
          <a:p>
            <a:r>
              <a:rPr kumimoji="1" lang="en-US" altLang="zh-CN" sz="2000" dirty="0">
                <a:solidFill>
                  <a:schemeClr val="bg1"/>
                </a:solidFill>
              </a:rPr>
              <a:t>* Allow prey fish to assess the identity , motivational state , or other traits of the predator</a:t>
            </a:r>
            <a:endParaRPr kumimoji="1" lang="zh-CN" altLang="en-US" sz="2000" dirty="0">
              <a:solidFill>
                <a:schemeClr val="bg1"/>
              </a:solidFill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585913" y="1811492"/>
            <a:ext cx="1528763" cy="2879725"/>
            <a:chOff x="1189435" y="1358619"/>
            <a:chExt cx="1146572" cy="2159794"/>
          </a:xfrm>
        </p:grpSpPr>
        <p:sp>
          <p:nvSpPr>
            <p:cNvPr id="38" name="燕尾形 4"/>
            <p:cNvSpPr>
              <a:spLocks noChangeArrowheads="1"/>
            </p:cNvSpPr>
            <p:nvPr/>
          </p:nvSpPr>
          <p:spPr bwMode="auto">
            <a:xfrm rot="5400000">
              <a:off x="1585912" y="2811181"/>
              <a:ext cx="358379" cy="422672"/>
            </a:xfrm>
            <a:prstGeom prst="chevron">
              <a:avLst>
                <a:gd name="adj" fmla="val 50000"/>
              </a:avLst>
            </a:pr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rgbClr val="000000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39" name="燕尾形 5"/>
            <p:cNvSpPr>
              <a:spLocks noChangeArrowheads="1"/>
            </p:cNvSpPr>
            <p:nvPr/>
          </p:nvSpPr>
          <p:spPr bwMode="auto">
            <a:xfrm rot="5400000">
              <a:off x="1523404" y="2993942"/>
              <a:ext cx="482204" cy="566738"/>
            </a:xfrm>
            <a:prstGeom prst="chevron">
              <a:avLst>
                <a:gd name="adj" fmla="val 50000"/>
              </a:avLst>
            </a:prstGeom>
            <a:solidFill>
              <a:srgbClr val="CCCC33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rgbClr val="000000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40" name="任意多边形 7"/>
            <p:cNvSpPr>
              <a:spLocks noChangeAspect="1" noChangeArrowheads="1"/>
            </p:cNvSpPr>
            <p:nvPr/>
          </p:nvSpPr>
          <p:spPr bwMode="auto">
            <a:xfrm rot="16200000">
              <a:off x="1026319" y="1521735"/>
              <a:ext cx="1472803" cy="1146572"/>
            </a:xfrm>
            <a:custGeom>
              <a:avLst/>
              <a:gdLst>
                <a:gd name="T0" fmla="*/ 1963265 w 1964209"/>
                <a:gd name="T1" fmla="*/ 764123 h 1529279"/>
                <a:gd name="T2" fmla="*/ 1198994 w 1964209"/>
                <a:gd name="T3" fmla="*/ 1528245 h 1529279"/>
                <a:gd name="T4" fmla="*/ 1178908 w 1964209"/>
                <a:gd name="T5" fmla="*/ 1526222 h 1529279"/>
                <a:gd name="T6" fmla="*/ 1178908 w 1964209"/>
                <a:gd name="T7" fmla="*/ 1528244 h 1529279"/>
                <a:gd name="T8" fmla="*/ 0 w 1964209"/>
                <a:gd name="T9" fmla="*/ 1528244 h 1529279"/>
                <a:gd name="T10" fmla="*/ 0 w 1964209"/>
                <a:gd name="T11" fmla="*/ 1185440 h 1529279"/>
                <a:gd name="T12" fmla="*/ 1162526 w 1964209"/>
                <a:gd name="T13" fmla="*/ 1185440 h 1529279"/>
                <a:gd name="T14" fmla="*/ 1162526 w 1964209"/>
                <a:gd name="T15" fmla="*/ 1184324 h 1529279"/>
                <a:gd name="T16" fmla="*/ 1173600 w 1964209"/>
                <a:gd name="T17" fmla="*/ 1185441 h 1529279"/>
                <a:gd name="T18" fmla="*/ 1595002 w 1964209"/>
                <a:gd name="T19" fmla="*/ 764123 h 1529279"/>
                <a:gd name="T20" fmla="*/ 1173600 w 1964209"/>
                <a:gd name="T21" fmla="*/ 342803 h 1529279"/>
                <a:gd name="T22" fmla="*/ 1162526 w 1964209"/>
                <a:gd name="T23" fmla="*/ 343920 h 1529279"/>
                <a:gd name="T24" fmla="*/ 1162526 w 1964209"/>
                <a:gd name="T25" fmla="*/ 342803 h 1529279"/>
                <a:gd name="T26" fmla="*/ 0 w 1964209"/>
                <a:gd name="T27" fmla="*/ 342803 h 1529279"/>
                <a:gd name="T28" fmla="*/ 0 w 1964209"/>
                <a:gd name="T29" fmla="*/ 0 h 1529279"/>
                <a:gd name="T30" fmla="*/ 1178908 w 1964209"/>
                <a:gd name="T31" fmla="*/ 0 h 1529279"/>
                <a:gd name="T32" fmla="*/ 1178908 w 1964209"/>
                <a:gd name="T33" fmla="*/ 2025 h 1529279"/>
                <a:gd name="T34" fmla="*/ 1198994 w 1964209"/>
                <a:gd name="T35" fmla="*/ 0 h 1529279"/>
                <a:gd name="T36" fmla="*/ 1963265 w 1964209"/>
                <a:gd name="T37" fmla="*/ 764123 h 152927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64209"/>
                <a:gd name="T58" fmla="*/ 0 h 1529279"/>
                <a:gd name="T59" fmla="*/ 1964209 w 1964209"/>
                <a:gd name="T60" fmla="*/ 1529279 h 152927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64209" h="1529279">
                  <a:moveTo>
                    <a:pt x="1964209" y="764640"/>
                  </a:moveTo>
                  <a:cubicBezTo>
                    <a:pt x="1964209" y="1186938"/>
                    <a:pt x="1621868" y="1529279"/>
                    <a:pt x="1199570" y="1529279"/>
                  </a:cubicBezTo>
                  <a:lnTo>
                    <a:pt x="1179474" y="1527254"/>
                  </a:lnTo>
                  <a:lnTo>
                    <a:pt x="1179474" y="1529278"/>
                  </a:lnTo>
                  <a:lnTo>
                    <a:pt x="0" y="1529278"/>
                  </a:lnTo>
                  <a:lnTo>
                    <a:pt x="0" y="1186242"/>
                  </a:lnTo>
                  <a:lnTo>
                    <a:pt x="1163084" y="1186242"/>
                  </a:lnTo>
                  <a:lnTo>
                    <a:pt x="1163084" y="1185126"/>
                  </a:lnTo>
                  <a:lnTo>
                    <a:pt x="1174164" y="1186243"/>
                  </a:lnTo>
                  <a:cubicBezTo>
                    <a:pt x="1407009" y="1186243"/>
                    <a:pt x="1595768" y="997484"/>
                    <a:pt x="1595768" y="764639"/>
                  </a:cubicBezTo>
                  <a:cubicBezTo>
                    <a:pt x="1595768" y="531793"/>
                    <a:pt x="1407009" y="343035"/>
                    <a:pt x="1174164" y="343035"/>
                  </a:cubicBezTo>
                  <a:lnTo>
                    <a:pt x="1163084" y="344152"/>
                  </a:lnTo>
                  <a:lnTo>
                    <a:pt x="1163084" y="343035"/>
                  </a:lnTo>
                  <a:lnTo>
                    <a:pt x="0" y="343035"/>
                  </a:lnTo>
                  <a:lnTo>
                    <a:pt x="0" y="0"/>
                  </a:lnTo>
                  <a:lnTo>
                    <a:pt x="1179474" y="0"/>
                  </a:lnTo>
                  <a:lnTo>
                    <a:pt x="1179474" y="2027"/>
                  </a:lnTo>
                  <a:lnTo>
                    <a:pt x="1199570" y="0"/>
                  </a:lnTo>
                  <a:cubicBezTo>
                    <a:pt x="1621868" y="0"/>
                    <a:pt x="1964209" y="342341"/>
                    <a:pt x="1964209" y="764640"/>
                  </a:cubicBezTo>
                  <a:close/>
                </a:path>
              </a:pathLst>
            </a:cu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endParaRPr lang="zh-CN" altLang="en-US" sz="2400"/>
            </a:p>
          </p:txBody>
        </p:sp>
        <p:sp>
          <p:nvSpPr>
            <p:cNvPr id="54" name="文本框 46"/>
            <p:cNvSpPr>
              <a:spLocks noChangeArrowheads="1"/>
            </p:cNvSpPr>
            <p:nvPr/>
          </p:nvSpPr>
          <p:spPr bwMode="auto">
            <a:xfrm>
              <a:off x="1379081" y="1985871"/>
              <a:ext cx="767278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zh-CN" sz="36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Impact" pitchFamily="34" charset="0"/>
                </a:rPr>
                <a:t>one</a:t>
              </a:r>
              <a:endPara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Impact" pitchFamily="34" charset="0"/>
              </a:endParaRP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4064001" y="1801969"/>
            <a:ext cx="1530351" cy="2889249"/>
            <a:chOff x="3048000" y="1351476"/>
            <a:chExt cx="1147763" cy="2166937"/>
          </a:xfrm>
        </p:grpSpPr>
        <p:sp>
          <p:nvSpPr>
            <p:cNvPr id="41" name="任意多边形 17"/>
            <p:cNvSpPr>
              <a:spLocks noChangeAspect="1" noChangeArrowheads="1"/>
            </p:cNvSpPr>
            <p:nvPr/>
          </p:nvSpPr>
          <p:spPr bwMode="auto">
            <a:xfrm rot="16200000">
              <a:off x="2885480" y="1513996"/>
              <a:ext cx="1472803" cy="1147763"/>
            </a:xfrm>
            <a:custGeom>
              <a:avLst/>
              <a:gdLst>
                <a:gd name="T0" fmla="*/ 1963265 w 1964209"/>
                <a:gd name="T1" fmla="*/ 765712 h 1529279"/>
                <a:gd name="T2" fmla="*/ 1198994 w 1964209"/>
                <a:gd name="T3" fmla="*/ 1531422 h 1529279"/>
                <a:gd name="T4" fmla="*/ 1178908 w 1964209"/>
                <a:gd name="T5" fmla="*/ 1529394 h 1529279"/>
                <a:gd name="T6" fmla="*/ 1178908 w 1964209"/>
                <a:gd name="T7" fmla="*/ 1531421 h 1529279"/>
                <a:gd name="T8" fmla="*/ 0 w 1964209"/>
                <a:gd name="T9" fmla="*/ 1531421 h 1529279"/>
                <a:gd name="T10" fmla="*/ 0 w 1964209"/>
                <a:gd name="T11" fmla="*/ 1187904 h 1529279"/>
                <a:gd name="T12" fmla="*/ 1162526 w 1964209"/>
                <a:gd name="T13" fmla="*/ 1187904 h 1529279"/>
                <a:gd name="T14" fmla="*/ 1162526 w 1964209"/>
                <a:gd name="T15" fmla="*/ 1186787 h 1529279"/>
                <a:gd name="T16" fmla="*/ 1173600 w 1964209"/>
                <a:gd name="T17" fmla="*/ 1187905 h 1529279"/>
                <a:gd name="T18" fmla="*/ 1595002 w 1964209"/>
                <a:gd name="T19" fmla="*/ 765710 h 1529279"/>
                <a:gd name="T20" fmla="*/ 1173600 w 1964209"/>
                <a:gd name="T21" fmla="*/ 343515 h 1529279"/>
                <a:gd name="T22" fmla="*/ 1162526 w 1964209"/>
                <a:gd name="T23" fmla="*/ 344634 h 1529279"/>
                <a:gd name="T24" fmla="*/ 1162526 w 1964209"/>
                <a:gd name="T25" fmla="*/ 343515 h 1529279"/>
                <a:gd name="T26" fmla="*/ 0 w 1964209"/>
                <a:gd name="T27" fmla="*/ 343515 h 1529279"/>
                <a:gd name="T28" fmla="*/ 0 w 1964209"/>
                <a:gd name="T29" fmla="*/ 0 h 1529279"/>
                <a:gd name="T30" fmla="*/ 1178908 w 1964209"/>
                <a:gd name="T31" fmla="*/ 0 h 1529279"/>
                <a:gd name="T32" fmla="*/ 1178908 w 1964209"/>
                <a:gd name="T33" fmla="*/ 2029 h 1529279"/>
                <a:gd name="T34" fmla="*/ 1198994 w 1964209"/>
                <a:gd name="T35" fmla="*/ 0 h 1529279"/>
                <a:gd name="T36" fmla="*/ 1963265 w 1964209"/>
                <a:gd name="T37" fmla="*/ 765712 h 152927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64209"/>
                <a:gd name="T58" fmla="*/ 0 h 1529279"/>
                <a:gd name="T59" fmla="*/ 1964209 w 1964209"/>
                <a:gd name="T60" fmla="*/ 1529279 h 152927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64209" h="1529279">
                  <a:moveTo>
                    <a:pt x="1964209" y="764640"/>
                  </a:moveTo>
                  <a:cubicBezTo>
                    <a:pt x="1964209" y="1186938"/>
                    <a:pt x="1621868" y="1529279"/>
                    <a:pt x="1199570" y="1529279"/>
                  </a:cubicBezTo>
                  <a:lnTo>
                    <a:pt x="1179474" y="1527254"/>
                  </a:lnTo>
                  <a:lnTo>
                    <a:pt x="1179474" y="1529278"/>
                  </a:lnTo>
                  <a:lnTo>
                    <a:pt x="0" y="1529278"/>
                  </a:lnTo>
                  <a:lnTo>
                    <a:pt x="0" y="1186242"/>
                  </a:lnTo>
                  <a:lnTo>
                    <a:pt x="1163084" y="1186242"/>
                  </a:lnTo>
                  <a:lnTo>
                    <a:pt x="1163084" y="1185126"/>
                  </a:lnTo>
                  <a:lnTo>
                    <a:pt x="1174164" y="1186243"/>
                  </a:lnTo>
                  <a:cubicBezTo>
                    <a:pt x="1407009" y="1186243"/>
                    <a:pt x="1595768" y="997484"/>
                    <a:pt x="1595768" y="764639"/>
                  </a:cubicBezTo>
                  <a:cubicBezTo>
                    <a:pt x="1595768" y="531793"/>
                    <a:pt x="1407009" y="343035"/>
                    <a:pt x="1174164" y="343035"/>
                  </a:cubicBezTo>
                  <a:lnTo>
                    <a:pt x="1163084" y="344152"/>
                  </a:lnTo>
                  <a:lnTo>
                    <a:pt x="1163084" y="343035"/>
                  </a:lnTo>
                  <a:lnTo>
                    <a:pt x="0" y="343035"/>
                  </a:lnTo>
                  <a:lnTo>
                    <a:pt x="0" y="0"/>
                  </a:lnTo>
                  <a:lnTo>
                    <a:pt x="1179474" y="0"/>
                  </a:lnTo>
                  <a:lnTo>
                    <a:pt x="1179474" y="2027"/>
                  </a:lnTo>
                  <a:lnTo>
                    <a:pt x="1199570" y="0"/>
                  </a:lnTo>
                  <a:cubicBezTo>
                    <a:pt x="1621868" y="0"/>
                    <a:pt x="1964209" y="342341"/>
                    <a:pt x="1964209" y="764640"/>
                  </a:cubicBezTo>
                  <a:close/>
                </a:path>
              </a:pathLst>
            </a:cu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endParaRPr lang="zh-CN" altLang="en-US" sz="2400"/>
            </a:p>
          </p:txBody>
        </p:sp>
        <p:sp>
          <p:nvSpPr>
            <p:cNvPr id="45" name="燕尾形 37"/>
            <p:cNvSpPr>
              <a:spLocks noChangeArrowheads="1"/>
            </p:cNvSpPr>
            <p:nvPr/>
          </p:nvSpPr>
          <p:spPr bwMode="auto">
            <a:xfrm rot="5400000">
              <a:off x="3458766" y="2811181"/>
              <a:ext cx="358379" cy="422672"/>
            </a:xfrm>
            <a:prstGeom prst="chevron">
              <a:avLst>
                <a:gd name="adj" fmla="val 50000"/>
              </a:avLst>
            </a:pr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rgbClr val="000000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46" name="燕尾形 38"/>
            <p:cNvSpPr>
              <a:spLocks noChangeArrowheads="1"/>
            </p:cNvSpPr>
            <p:nvPr/>
          </p:nvSpPr>
          <p:spPr bwMode="auto">
            <a:xfrm rot="5400000">
              <a:off x="3397448" y="2993942"/>
              <a:ext cx="482204" cy="566738"/>
            </a:xfrm>
            <a:prstGeom prst="chevron">
              <a:avLst>
                <a:gd name="adj" fmla="val 50000"/>
              </a:avLst>
            </a:prstGeom>
            <a:solidFill>
              <a:srgbClr val="CCCC33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rgbClr val="000000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55" name="文本框 47"/>
            <p:cNvSpPr>
              <a:spLocks noChangeArrowheads="1"/>
            </p:cNvSpPr>
            <p:nvPr/>
          </p:nvSpPr>
          <p:spPr bwMode="auto">
            <a:xfrm>
              <a:off x="3258259" y="1960073"/>
              <a:ext cx="759391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zh-CN" sz="360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Impact" pitchFamily="34" charset="0"/>
                </a:rPr>
                <a:t>two</a:t>
              </a:r>
              <a:endParaRPr lang="zh-CN" altLang="en-US" sz="3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Impact" pitchFamily="34" charset="0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-7081" y="193293"/>
            <a:ext cx="396000" cy="672075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0" name="文本框 23"/>
          <p:cNvSpPr>
            <a:spLocks noChangeArrowheads="1"/>
          </p:cNvSpPr>
          <p:nvPr/>
        </p:nvSpPr>
        <p:spPr bwMode="auto">
          <a:xfrm>
            <a:off x="393500" y="249643"/>
            <a:ext cx="43265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Shoaling and search</a:t>
            </a:r>
            <a:endParaRPr lang="en-US" altLang="zh-CN" sz="3200" dirty="0">
              <a:solidFill>
                <a:schemeClr val="bg1"/>
              </a:solidFill>
              <a:latin typeface="微软雅黑" pitchFamily="34" charset="-122"/>
              <a:sym typeface="方正姚体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3717654" y="4973790"/>
            <a:ext cx="25365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zh-CN" sz="2000" dirty="0" smtClean="0">
                <a:solidFill>
                  <a:schemeClr val="bg1"/>
                </a:solidFill>
              </a:rPr>
              <a:t>* Inform the predator that it has lost the element of the surprise and that an attack is unlikely to be successful</a:t>
            </a:r>
            <a:r>
              <a:rPr kumimoji="1" lang="en-US" altLang="zh-CN" dirty="0" smtClean="0">
                <a:solidFill>
                  <a:schemeClr val="bg1"/>
                </a:solidFill>
              </a:rPr>
              <a:t>.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9302" y="1031132"/>
            <a:ext cx="10894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chemeClr val="bg1"/>
                </a:solidFill>
              </a:rPr>
              <a:t>In some situation , members of the prey group will actually move away from the shoal , approach the predator , and then return to the shoal . The behavior may: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6730" y="1386376"/>
            <a:ext cx="2463080" cy="160200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731" y="1386376"/>
            <a:ext cx="2174213" cy="171866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078" y="3032264"/>
            <a:ext cx="2342912" cy="151767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7984" y="3165604"/>
            <a:ext cx="2350253" cy="176534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9257" y="4624034"/>
            <a:ext cx="2466733" cy="184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000">
        <p:blinds dir="vert"/>
      </p:transition>
    </mc:Choice>
    <mc:Fallback xmlns="">
      <p:transition spd="slow" advTm="6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任意多边形 25"/>
          <p:cNvSpPr>
            <a:spLocks noChangeArrowheads="1"/>
          </p:cNvSpPr>
          <p:nvPr/>
        </p:nvSpPr>
        <p:spPr bwMode="auto">
          <a:xfrm>
            <a:off x="5588001" y="2795588"/>
            <a:ext cx="987425" cy="3611563"/>
          </a:xfrm>
          <a:custGeom>
            <a:avLst/>
            <a:gdLst>
              <a:gd name="T0" fmla="*/ 592384 w 822954"/>
              <a:gd name="T1" fmla="*/ 0 h 3014221"/>
              <a:gd name="T2" fmla="*/ 1184766 w 822954"/>
              <a:gd name="T3" fmla="*/ 669946 h 3014221"/>
              <a:gd name="T4" fmla="*/ 915262 w 822954"/>
              <a:gd name="T5" fmla="*/ 669946 h 3014221"/>
              <a:gd name="T6" fmla="*/ 592384 w 822954"/>
              <a:gd name="T7" fmla="*/ 4327281 h 3014221"/>
              <a:gd name="T8" fmla="*/ 269504 w 822954"/>
              <a:gd name="T9" fmla="*/ 669946 h 3014221"/>
              <a:gd name="T10" fmla="*/ 0 w 822954"/>
              <a:gd name="T11" fmla="*/ 669946 h 30142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2954"/>
              <a:gd name="T19" fmla="*/ 0 h 3014221"/>
              <a:gd name="T20" fmla="*/ 822954 w 822954"/>
              <a:gd name="T21" fmla="*/ 3014221 h 30142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2954" h="3014221">
                <a:moveTo>
                  <a:pt x="411477" y="0"/>
                </a:moveTo>
                <a:lnTo>
                  <a:pt x="822954" y="466659"/>
                </a:lnTo>
                <a:lnTo>
                  <a:pt x="635753" y="466659"/>
                </a:lnTo>
                <a:lnTo>
                  <a:pt x="411477" y="3014221"/>
                </a:lnTo>
                <a:lnTo>
                  <a:pt x="187201" y="466659"/>
                </a:lnTo>
                <a:lnTo>
                  <a:pt x="0" y="466659"/>
                </a:lnTo>
                <a:lnTo>
                  <a:pt x="411477" y="0"/>
                </a:lnTo>
                <a:close/>
              </a:path>
            </a:pathLst>
          </a:custGeom>
          <a:solidFill>
            <a:srgbClr val="FF6969"/>
          </a:solidFill>
          <a:ln>
            <a:noFill/>
          </a:ln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sp>
        <p:nvSpPr>
          <p:cNvPr id="75" name="任意多边形 26"/>
          <p:cNvSpPr>
            <a:spLocks noChangeArrowheads="1"/>
          </p:cNvSpPr>
          <p:nvPr/>
        </p:nvSpPr>
        <p:spPr bwMode="auto">
          <a:xfrm rot="1698039">
            <a:off x="6451602" y="3502025"/>
            <a:ext cx="841375" cy="3081339"/>
          </a:xfrm>
          <a:custGeom>
            <a:avLst/>
            <a:gdLst>
              <a:gd name="T0" fmla="*/ 430105 w 822954"/>
              <a:gd name="T1" fmla="*/ 0 h 3014221"/>
              <a:gd name="T2" fmla="*/ 860208 w 822954"/>
              <a:gd name="T3" fmla="*/ 487672 h 3014221"/>
              <a:gd name="T4" fmla="*/ 664533 w 822954"/>
              <a:gd name="T5" fmla="*/ 487672 h 3014221"/>
              <a:gd name="T6" fmla="*/ 430105 w 822954"/>
              <a:gd name="T7" fmla="*/ 3149949 h 3014221"/>
              <a:gd name="T8" fmla="*/ 195675 w 822954"/>
              <a:gd name="T9" fmla="*/ 487672 h 3014221"/>
              <a:gd name="T10" fmla="*/ 0 w 822954"/>
              <a:gd name="T11" fmla="*/ 487672 h 30142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2954"/>
              <a:gd name="T19" fmla="*/ 0 h 3014221"/>
              <a:gd name="T20" fmla="*/ 822954 w 822954"/>
              <a:gd name="T21" fmla="*/ 3014221 h 30142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2954" h="3014221">
                <a:moveTo>
                  <a:pt x="411477" y="0"/>
                </a:moveTo>
                <a:lnTo>
                  <a:pt x="822954" y="466659"/>
                </a:lnTo>
                <a:lnTo>
                  <a:pt x="635753" y="466659"/>
                </a:lnTo>
                <a:lnTo>
                  <a:pt x="411477" y="3014221"/>
                </a:lnTo>
                <a:lnTo>
                  <a:pt x="187201" y="466659"/>
                </a:lnTo>
                <a:lnTo>
                  <a:pt x="0" y="466659"/>
                </a:lnTo>
                <a:lnTo>
                  <a:pt x="411477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sp>
        <p:nvSpPr>
          <p:cNvPr id="76" name="任意多边形 27"/>
          <p:cNvSpPr>
            <a:spLocks noChangeArrowheads="1"/>
          </p:cNvSpPr>
          <p:nvPr/>
        </p:nvSpPr>
        <p:spPr bwMode="auto">
          <a:xfrm rot="3406280">
            <a:off x="6752433" y="4917282"/>
            <a:ext cx="546100" cy="1995487"/>
          </a:xfrm>
          <a:custGeom>
            <a:avLst/>
            <a:gdLst>
              <a:gd name="T0" fmla="*/ 181192 w 822954"/>
              <a:gd name="T1" fmla="*/ 0 h 3014221"/>
              <a:gd name="T2" fmla="*/ 362384 w 822954"/>
              <a:gd name="T3" fmla="*/ 204526 h 3014221"/>
              <a:gd name="T4" fmla="*/ 279951 w 822954"/>
              <a:gd name="T5" fmla="*/ 204526 h 3014221"/>
              <a:gd name="T6" fmla="*/ 181192 w 822954"/>
              <a:gd name="T7" fmla="*/ 1321061 h 3014221"/>
              <a:gd name="T8" fmla="*/ 82433 w 822954"/>
              <a:gd name="T9" fmla="*/ 204526 h 3014221"/>
              <a:gd name="T10" fmla="*/ 0 w 822954"/>
              <a:gd name="T11" fmla="*/ 204526 h 30142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2954"/>
              <a:gd name="T19" fmla="*/ 0 h 3014221"/>
              <a:gd name="T20" fmla="*/ 822954 w 822954"/>
              <a:gd name="T21" fmla="*/ 3014221 h 30142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2954" h="3014221">
                <a:moveTo>
                  <a:pt x="411477" y="0"/>
                </a:moveTo>
                <a:lnTo>
                  <a:pt x="822954" y="466659"/>
                </a:lnTo>
                <a:lnTo>
                  <a:pt x="635753" y="466659"/>
                </a:lnTo>
                <a:lnTo>
                  <a:pt x="411477" y="3014221"/>
                </a:lnTo>
                <a:lnTo>
                  <a:pt x="187201" y="466659"/>
                </a:lnTo>
                <a:lnTo>
                  <a:pt x="0" y="466659"/>
                </a:lnTo>
                <a:lnTo>
                  <a:pt x="411477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sp>
        <p:nvSpPr>
          <p:cNvPr id="77" name="任意多边形 28"/>
          <p:cNvSpPr>
            <a:spLocks noChangeArrowheads="1"/>
          </p:cNvSpPr>
          <p:nvPr/>
        </p:nvSpPr>
        <p:spPr bwMode="auto">
          <a:xfrm rot="19901961" flipH="1">
            <a:off x="4889502" y="3517900"/>
            <a:ext cx="841375" cy="3081339"/>
          </a:xfrm>
          <a:custGeom>
            <a:avLst/>
            <a:gdLst>
              <a:gd name="T0" fmla="*/ 430105 w 822954"/>
              <a:gd name="T1" fmla="*/ 0 h 3014221"/>
              <a:gd name="T2" fmla="*/ 860208 w 822954"/>
              <a:gd name="T3" fmla="*/ 487672 h 3014221"/>
              <a:gd name="T4" fmla="*/ 664533 w 822954"/>
              <a:gd name="T5" fmla="*/ 487672 h 3014221"/>
              <a:gd name="T6" fmla="*/ 430105 w 822954"/>
              <a:gd name="T7" fmla="*/ 3149949 h 3014221"/>
              <a:gd name="T8" fmla="*/ 195675 w 822954"/>
              <a:gd name="T9" fmla="*/ 487672 h 3014221"/>
              <a:gd name="T10" fmla="*/ 0 w 822954"/>
              <a:gd name="T11" fmla="*/ 487672 h 30142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2954"/>
              <a:gd name="T19" fmla="*/ 0 h 3014221"/>
              <a:gd name="T20" fmla="*/ 822954 w 822954"/>
              <a:gd name="T21" fmla="*/ 3014221 h 30142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2954" h="3014221">
                <a:moveTo>
                  <a:pt x="411477" y="0"/>
                </a:moveTo>
                <a:lnTo>
                  <a:pt x="822954" y="466659"/>
                </a:lnTo>
                <a:lnTo>
                  <a:pt x="635753" y="466659"/>
                </a:lnTo>
                <a:lnTo>
                  <a:pt x="411477" y="3014221"/>
                </a:lnTo>
                <a:lnTo>
                  <a:pt x="187201" y="466659"/>
                </a:lnTo>
                <a:lnTo>
                  <a:pt x="0" y="466659"/>
                </a:lnTo>
                <a:lnTo>
                  <a:pt x="411477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sp>
        <p:nvSpPr>
          <p:cNvPr id="78" name="任意多边形 29"/>
          <p:cNvSpPr>
            <a:spLocks noChangeArrowheads="1"/>
          </p:cNvSpPr>
          <p:nvPr/>
        </p:nvSpPr>
        <p:spPr bwMode="auto">
          <a:xfrm rot="18193720" flipH="1">
            <a:off x="4884738" y="4932363"/>
            <a:ext cx="544513" cy="1995488"/>
          </a:xfrm>
          <a:custGeom>
            <a:avLst/>
            <a:gdLst>
              <a:gd name="T0" fmla="*/ 180141 w 822954"/>
              <a:gd name="T1" fmla="*/ 0 h 3014221"/>
              <a:gd name="T2" fmla="*/ 360281 w 822954"/>
              <a:gd name="T3" fmla="*/ 204526 h 3014221"/>
              <a:gd name="T4" fmla="*/ 278326 w 822954"/>
              <a:gd name="T5" fmla="*/ 204526 h 3014221"/>
              <a:gd name="T6" fmla="*/ 180141 w 822954"/>
              <a:gd name="T7" fmla="*/ 1321062 h 3014221"/>
              <a:gd name="T8" fmla="*/ 81955 w 822954"/>
              <a:gd name="T9" fmla="*/ 204526 h 3014221"/>
              <a:gd name="T10" fmla="*/ 0 w 822954"/>
              <a:gd name="T11" fmla="*/ 204526 h 301422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22954"/>
              <a:gd name="T19" fmla="*/ 0 h 3014221"/>
              <a:gd name="T20" fmla="*/ 822954 w 822954"/>
              <a:gd name="T21" fmla="*/ 3014221 h 301422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22954" h="3014221">
                <a:moveTo>
                  <a:pt x="411477" y="0"/>
                </a:moveTo>
                <a:lnTo>
                  <a:pt x="822954" y="466659"/>
                </a:lnTo>
                <a:lnTo>
                  <a:pt x="635753" y="466659"/>
                </a:lnTo>
                <a:lnTo>
                  <a:pt x="411477" y="3014221"/>
                </a:lnTo>
                <a:lnTo>
                  <a:pt x="187201" y="466659"/>
                </a:lnTo>
                <a:lnTo>
                  <a:pt x="0" y="466659"/>
                </a:lnTo>
                <a:lnTo>
                  <a:pt x="411477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sp>
        <p:nvSpPr>
          <p:cNvPr id="83" name="文本框 44"/>
          <p:cNvSpPr>
            <a:spLocks noChangeArrowheads="1"/>
          </p:cNvSpPr>
          <p:nvPr/>
        </p:nvSpPr>
        <p:spPr bwMode="auto">
          <a:xfrm>
            <a:off x="1045829" y="3001272"/>
            <a:ext cx="355558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Blend into its background , 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or just disappear.</a:t>
            </a:r>
            <a:endParaRPr lang="en-US" altLang="zh-CN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7" name="椭圆 6"/>
          <p:cNvSpPr/>
          <p:nvPr/>
        </p:nvSpPr>
        <p:spPr bwMode="auto">
          <a:xfrm>
            <a:off x="5545264" y="6598657"/>
            <a:ext cx="1072896" cy="1072896"/>
          </a:xfrm>
          <a:prstGeom prst="ellipse">
            <a:avLst/>
          </a:prstGeom>
          <a:solidFill>
            <a:srgbClr val="CCCC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spcCol="0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zh-CN" altLang="en-US" sz="1867">
              <a:latin typeface="Arial" pitchFamily="34" charset="0"/>
              <a:ea typeface="宋体" pitchFamily="2" charset="-122"/>
            </a:endParaRPr>
          </a:p>
        </p:txBody>
      </p:sp>
      <p:sp>
        <p:nvSpPr>
          <p:cNvPr id="84" name="椭圆 83"/>
          <p:cNvSpPr/>
          <p:nvPr/>
        </p:nvSpPr>
        <p:spPr bwMode="auto">
          <a:xfrm>
            <a:off x="5701847" y="6704594"/>
            <a:ext cx="759732" cy="759732"/>
          </a:xfrm>
          <a:prstGeom prst="ellipse">
            <a:avLst/>
          </a:prstGeom>
          <a:solidFill>
            <a:srgbClr val="33666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spcCol="0" rtlCol="0" anchor="t" anchorCtr="0" compatLnSpc="1">
            <a:prstTxWarp prst="textNoShape">
              <a:avLst/>
            </a:prstTxWarp>
          </a:bodyPr>
          <a:lstStyle/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endParaRPr lang="zh-CN" altLang="en-US" sz="1867">
              <a:latin typeface="Arial" pitchFamily="34" charset="0"/>
              <a:ea typeface="宋体" pitchFamily="2" charset="-122"/>
            </a:endParaRPr>
          </a:p>
        </p:txBody>
      </p:sp>
      <p:sp>
        <p:nvSpPr>
          <p:cNvPr id="15" name="文本框 44"/>
          <p:cNvSpPr>
            <a:spLocks noChangeArrowheads="1"/>
          </p:cNvSpPr>
          <p:nvPr/>
        </p:nvSpPr>
        <p:spPr bwMode="auto">
          <a:xfrm>
            <a:off x="4096357" y="1667111"/>
            <a:ext cx="44569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Protective resemblance , mimicry , </a:t>
            </a:r>
          </a:p>
          <a:p>
            <a:r>
              <a:rPr lang="en-US" altLang="zh-CN" sz="2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d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isruptive , coloration ;</a:t>
            </a:r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6" name="文本框 44"/>
          <p:cNvSpPr>
            <a:spLocks noChangeArrowheads="1"/>
          </p:cNvSpPr>
          <p:nvPr/>
        </p:nvSpPr>
        <p:spPr bwMode="auto">
          <a:xfrm>
            <a:off x="7482950" y="2944868"/>
            <a:ext cx="333873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Countershading , mirror , 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微软雅黑" pitchFamily="34" charset="-122"/>
              </a:rPr>
              <a:t>and transparency .</a:t>
            </a:r>
            <a:endParaRPr lang="zh-CN" altLang="en-US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微软雅黑" pitchFamily="34" charset="-122"/>
            </a:endParaRPr>
          </a:p>
        </p:txBody>
      </p:sp>
      <p:sp>
        <p:nvSpPr>
          <p:cNvPr id="17" name="文本框 44"/>
          <p:cNvSpPr>
            <a:spLocks noChangeArrowheads="1"/>
          </p:cNvSpPr>
          <p:nvPr/>
        </p:nvSpPr>
        <p:spPr bwMode="auto">
          <a:xfrm>
            <a:off x="8009713" y="4847872"/>
            <a:ext cx="4292394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Shoaling may increase the ability 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of prey to detect and assess 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Approaching predators , as</a:t>
            </a:r>
            <a:r>
              <a:rPr lang="en-US" altLang="zh-CN" sz="20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 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does 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hovering under shade-producing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 objects.</a:t>
            </a:r>
          </a:p>
        </p:txBody>
      </p:sp>
      <p:sp>
        <p:nvSpPr>
          <p:cNvPr id="18" name="文本框 44"/>
          <p:cNvSpPr>
            <a:spLocks noChangeArrowheads="1"/>
          </p:cNvSpPr>
          <p:nvPr/>
        </p:nvSpPr>
        <p:spPr bwMode="auto">
          <a:xfrm>
            <a:off x="626251" y="4875879"/>
            <a:ext cx="37347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Various types of camouflage </a:t>
            </a:r>
          </a:p>
          <a:p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that make a prey appear </a:t>
            </a:r>
          </a:p>
          <a:p>
            <a:r>
              <a:rPr lang="en-US" altLang="zh-CN" sz="2000" dirty="0" err="1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unfishlike</a:t>
            </a:r>
            <a:r>
              <a:rPr lang="en-US" altLang="zh-CN" sz="2000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rPr>
              <a:t> or inedible.</a:t>
            </a:r>
            <a:endParaRPr lang="en-US" altLang="zh-CN" sz="2000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-7081" y="193293"/>
            <a:ext cx="396000" cy="672075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0" name="文本框 23"/>
          <p:cNvSpPr>
            <a:spLocks noChangeArrowheads="1"/>
          </p:cNvSpPr>
          <p:nvPr/>
        </p:nvSpPr>
        <p:spPr bwMode="auto">
          <a:xfrm>
            <a:off x="393500" y="249643"/>
            <a:ext cx="23727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3200" dirty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S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ummary </a:t>
            </a:r>
            <a:endParaRPr lang="en-US" altLang="zh-CN" sz="3200" dirty="0">
              <a:solidFill>
                <a:schemeClr val="bg1"/>
              </a:solidFill>
              <a:latin typeface="微软雅黑" pitchFamily="34" charset="-122"/>
              <a:sym typeface="方正姚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401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:blinds dir="vert"/>
      </p:transition>
    </mc:Choice>
    <mc:Fallback xmlns="">
      <p:transition spd="slow" advTm="5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8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  <p:bldP spid="76" grpId="0" animBg="1"/>
      <p:bldP spid="77" grpId="0" animBg="1"/>
      <p:bldP spid="78" grpId="0" animBg="1"/>
      <p:bldP spid="83" grpId="0"/>
      <p:bldP spid="7" grpId="0" animBg="1"/>
      <p:bldP spid="84" grpId="0" animBg="1"/>
      <p:bldP spid="15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直接连接符 58"/>
          <p:cNvSpPr>
            <a:spLocks noChangeShapeType="1"/>
          </p:cNvSpPr>
          <p:nvPr/>
        </p:nvSpPr>
        <p:spPr bwMode="auto">
          <a:xfrm flipH="1">
            <a:off x="7397751" y="6167438"/>
            <a:ext cx="1284288" cy="677863"/>
          </a:xfrm>
          <a:prstGeom prst="line">
            <a:avLst/>
          </a:prstGeom>
          <a:noFill/>
          <a:ln w="22225">
            <a:solidFill>
              <a:schemeClr val="bg1"/>
            </a:solidFill>
            <a:beve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  <p:sp>
        <p:nvSpPr>
          <p:cNvPr id="3075" name="直接连接符 61"/>
          <p:cNvSpPr>
            <a:spLocks noChangeShapeType="1"/>
          </p:cNvSpPr>
          <p:nvPr/>
        </p:nvSpPr>
        <p:spPr bwMode="auto">
          <a:xfrm flipH="1" flipV="1">
            <a:off x="0" y="1851026"/>
            <a:ext cx="8634413" cy="4346575"/>
          </a:xfrm>
          <a:prstGeom prst="line">
            <a:avLst/>
          </a:prstGeom>
          <a:noFill/>
          <a:ln w="22225">
            <a:solidFill>
              <a:schemeClr val="bg1"/>
            </a:solidFill>
            <a:beve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  <p:sp>
        <p:nvSpPr>
          <p:cNvPr id="3076" name="六边形 54"/>
          <p:cNvSpPr>
            <a:spLocks noChangeAspect="1" noChangeArrowheads="1"/>
          </p:cNvSpPr>
          <p:nvPr/>
        </p:nvSpPr>
        <p:spPr bwMode="auto">
          <a:xfrm rot="16200000" flipH="1">
            <a:off x="6394451" y="1695451"/>
            <a:ext cx="4510088" cy="3887788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69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3077" name="直接连接符 56"/>
          <p:cNvSpPr>
            <a:spLocks noChangeShapeType="1"/>
          </p:cNvSpPr>
          <p:nvPr/>
        </p:nvSpPr>
        <p:spPr bwMode="auto">
          <a:xfrm flipH="1">
            <a:off x="6450014" y="0"/>
            <a:ext cx="3175" cy="5064125"/>
          </a:xfrm>
          <a:prstGeom prst="line">
            <a:avLst/>
          </a:prstGeom>
          <a:noFill/>
          <a:ln w="22225">
            <a:solidFill>
              <a:schemeClr val="bg1"/>
            </a:solidFill>
            <a:beve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  <p:sp>
        <p:nvSpPr>
          <p:cNvPr id="3079" name="直接连接符 59"/>
          <p:cNvSpPr>
            <a:spLocks noChangeShapeType="1"/>
          </p:cNvSpPr>
          <p:nvPr/>
        </p:nvSpPr>
        <p:spPr bwMode="auto">
          <a:xfrm flipH="1">
            <a:off x="10831513" y="4662488"/>
            <a:ext cx="1587" cy="2195512"/>
          </a:xfrm>
          <a:prstGeom prst="line">
            <a:avLst/>
          </a:prstGeom>
          <a:noFill/>
          <a:ln w="22225">
            <a:solidFill>
              <a:schemeClr val="bg1"/>
            </a:solidFill>
            <a:beve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  <p:sp>
        <p:nvSpPr>
          <p:cNvPr id="3080" name="直接连接符 60"/>
          <p:cNvSpPr>
            <a:spLocks noChangeShapeType="1"/>
          </p:cNvSpPr>
          <p:nvPr/>
        </p:nvSpPr>
        <p:spPr bwMode="auto">
          <a:xfrm rot="60000" flipH="1" flipV="1">
            <a:off x="10452102" y="2016125"/>
            <a:ext cx="1754188" cy="812800"/>
          </a:xfrm>
          <a:prstGeom prst="line">
            <a:avLst/>
          </a:prstGeom>
          <a:noFill/>
          <a:ln w="22225">
            <a:solidFill>
              <a:schemeClr val="bg1"/>
            </a:solidFill>
            <a:beve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  <p:sp>
        <p:nvSpPr>
          <p:cNvPr id="3084" name="六边形 55"/>
          <p:cNvSpPr>
            <a:spLocks noChangeAspect="1" noChangeArrowheads="1"/>
          </p:cNvSpPr>
          <p:nvPr/>
        </p:nvSpPr>
        <p:spPr bwMode="auto">
          <a:xfrm rot="16200000" flipH="1">
            <a:off x="6142833" y="1480344"/>
            <a:ext cx="5010151" cy="4319587"/>
          </a:xfrm>
          <a:prstGeom prst="hexagon">
            <a:avLst>
              <a:gd name="adj" fmla="val 24996"/>
              <a:gd name="vf" fmla="val 115470"/>
            </a:avLst>
          </a:prstGeom>
          <a:noFill/>
          <a:ln w="101600">
            <a:solidFill>
              <a:srgbClr val="CCCC33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CCCC33"/>
                </a:solidFill>
              </a14:hiddenFill>
            </a:ext>
          </a:extLst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15" name="文本框 64"/>
          <p:cNvSpPr>
            <a:spLocks noChangeArrowheads="1"/>
          </p:cNvSpPr>
          <p:nvPr/>
        </p:nvSpPr>
        <p:spPr bwMode="auto">
          <a:xfrm flipH="1">
            <a:off x="6757405" y="2553971"/>
            <a:ext cx="377379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8000" dirty="0" smtClean="0">
                <a:solidFill>
                  <a:schemeClr val="bg1"/>
                </a:solidFill>
                <a:latin typeface="Agency FB" pitchFamily="34" charset="0"/>
                <a:ea typeface="微软雅黑" pitchFamily="34" charset="-122"/>
                <a:sym typeface="方正姚体" pitchFamily="2" charset="-122"/>
              </a:rPr>
              <a:t>THANK</a:t>
            </a:r>
          </a:p>
          <a:p>
            <a:r>
              <a:rPr lang="en-US" altLang="zh-CN" sz="8000" dirty="0">
                <a:solidFill>
                  <a:schemeClr val="bg1"/>
                </a:solidFill>
                <a:latin typeface="Agency FB" pitchFamily="34" charset="0"/>
                <a:ea typeface="微软雅黑" pitchFamily="34" charset="-122"/>
                <a:sym typeface="方正姚体" pitchFamily="2" charset="-122"/>
              </a:rPr>
              <a:t> </a:t>
            </a:r>
            <a:r>
              <a:rPr lang="en-US" altLang="zh-CN" sz="8000" dirty="0" smtClean="0">
                <a:solidFill>
                  <a:schemeClr val="bg1"/>
                </a:solidFill>
                <a:latin typeface="Agency FB" pitchFamily="34" charset="0"/>
                <a:ea typeface="微软雅黑" pitchFamily="34" charset="-122"/>
                <a:sym typeface="方正姚体" pitchFamily="2" charset="-122"/>
              </a:rPr>
              <a:t>  </a:t>
            </a:r>
            <a:r>
              <a:rPr lang="en-US" altLang="zh-CN" sz="8000" dirty="0">
                <a:solidFill>
                  <a:schemeClr val="bg1"/>
                </a:solidFill>
                <a:latin typeface="Agency FB" pitchFamily="34" charset="0"/>
                <a:ea typeface="微软雅黑" pitchFamily="34" charset="-122"/>
                <a:sym typeface="方正姚体" pitchFamily="2" charset="-122"/>
              </a:rPr>
              <a:t>YOU</a:t>
            </a:r>
            <a:endParaRPr lang="zh-CN" altLang="en-US" sz="8000" dirty="0">
              <a:solidFill>
                <a:schemeClr val="bg1"/>
              </a:solidFill>
              <a:latin typeface="Agency FB" pitchFamily="34" charset="0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39349" y="6171883"/>
            <a:ext cx="2880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Made by </a:t>
            </a:r>
            <a:r>
              <a:rPr lang="zh-CN" altLang="en-US" sz="2400" dirty="0" smtClean="0">
                <a:solidFill>
                  <a:schemeClr val="bg1"/>
                </a:solidFill>
              </a:rPr>
              <a:t>：陈蕊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8599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/>
      <p:bldP spid="3076" grpId="0" animBg="1"/>
      <p:bldP spid="3077" grpId="0" animBg="1"/>
      <p:bldP spid="3079" grpId="0" animBg="1"/>
      <p:bldP spid="3080" grpId="0" animBg="1"/>
      <p:bldP spid="3084" grpId="0" animBg="1"/>
      <p:bldP spid="15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58873" y="508037"/>
            <a:ext cx="3692953" cy="9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867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5867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732103" y="574445"/>
            <a:ext cx="0" cy="792000"/>
          </a:xfrm>
          <a:prstGeom prst="line">
            <a:avLst/>
          </a:prstGeom>
          <a:ln w="76200">
            <a:solidFill>
              <a:srgbClr val="CCCC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1766785" y="1942414"/>
            <a:ext cx="1622559" cy="996756"/>
            <a:chOff x="1362987" y="1995686"/>
            <a:chExt cx="1216919" cy="7475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组合 8"/>
            <p:cNvGrpSpPr/>
            <p:nvPr/>
          </p:nvGrpSpPr>
          <p:grpSpPr>
            <a:xfrm>
              <a:off x="1551857" y="1995686"/>
              <a:ext cx="644418" cy="747567"/>
              <a:chOff x="1551857" y="1995686"/>
              <a:chExt cx="644418" cy="747567"/>
            </a:xfrm>
          </p:grpSpPr>
          <p:sp>
            <p:nvSpPr>
              <p:cNvPr id="23" name="任意多边形 22"/>
              <p:cNvSpPr>
                <a:spLocks noChangeAspect="1" noChangeArrowheads="1"/>
              </p:cNvSpPr>
              <p:nvPr/>
            </p:nvSpPr>
            <p:spPr bwMode="auto">
              <a:xfrm rot="5400000">
                <a:off x="1687174" y="2234153"/>
                <a:ext cx="373783" cy="644418"/>
              </a:xfrm>
              <a:custGeom>
                <a:avLst/>
                <a:gdLst>
                  <a:gd name="connsiteX0" fmla="*/ 0 w 373783"/>
                  <a:gd name="connsiteY0" fmla="*/ 644418 h 644418"/>
                  <a:gd name="connsiteX1" fmla="*/ 0 w 373783"/>
                  <a:gd name="connsiteY1" fmla="*/ 0 h 644418"/>
                  <a:gd name="connsiteX2" fmla="*/ 212679 w 373783"/>
                  <a:gd name="connsiteY2" fmla="*/ 0 h 644418"/>
                  <a:gd name="connsiteX3" fmla="*/ 373783 w 373783"/>
                  <a:gd name="connsiteY3" fmla="*/ 322209 h 644418"/>
                  <a:gd name="connsiteX4" fmla="*/ 212679 w 373783"/>
                  <a:gd name="connsiteY4" fmla="*/ 644418 h 644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3783" h="644418">
                    <a:moveTo>
                      <a:pt x="0" y="644418"/>
                    </a:moveTo>
                    <a:lnTo>
                      <a:pt x="0" y="0"/>
                    </a:lnTo>
                    <a:lnTo>
                      <a:pt x="212679" y="0"/>
                    </a:lnTo>
                    <a:lnTo>
                      <a:pt x="373783" y="322209"/>
                    </a:lnTo>
                    <a:lnTo>
                      <a:pt x="212679" y="644418"/>
                    </a:lnTo>
                    <a:close/>
                  </a:path>
                </a:pathLst>
              </a:custGeom>
              <a:solidFill>
                <a:srgbClr val="FF6969"/>
              </a:solidFill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4" name="任意多边形 23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1687174" y="1860369"/>
                <a:ext cx="373783" cy="644418"/>
              </a:xfrm>
              <a:custGeom>
                <a:avLst/>
                <a:gdLst>
                  <a:gd name="connsiteX0" fmla="*/ 0 w 373783"/>
                  <a:gd name="connsiteY0" fmla="*/ 644418 h 644418"/>
                  <a:gd name="connsiteX1" fmla="*/ 0 w 373783"/>
                  <a:gd name="connsiteY1" fmla="*/ 0 h 644418"/>
                  <a:gd name="connsiteX2" fmla="*/ 212679 w 373783"/>
                  <a:gd name="connsiteY2" fmla="*/ 0 h 644418"/>
                  <a:gd name="connsiteX3" fmla="*/ 373783 w 373783"/>
                  <a:gd name="connsiteY3" fmla="*/ 322209 h 644418"/>
                  <a:gd name="connsiteX4" fmla="*/ 212679 w 373783"/>
                  <a:gd name="connsiteY4" fmla="*/ 644418 h 644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3783" h="644418">
                    <a:moveTo>
                      <a:pt x="0" y="644418"/>
                    </a:moveTo>
                    <a:lnTo>
                      <a:pt x="0" y="0"/>
                    </a:lnTo>
                    <a:lnTo>
                      <a:pt x="212679" y="0"/>
                    </a:lnTo>
                    <a:lnTo>
                      <a:pt x="373783" y="322209"/>
                    </a:lnTo>
                    <a:lnTo>
                      <a:pt x="212679" y="644418"/>
                    </a:lnTo>
                    <a:close/>
                  </a:path>
                </a:pathLst>
              </a:custGeom>
              <a:solidFill>
                <a:srgbClr val="CCCC33"/>
              </a:solidFill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25" name="文本框 28"/>
            <p:cNvSpPr>
              <a:spLocks noChangeArrowheads="1"/>
            </p:cNvSpPr>
            <p:nvPr/>
          </p:nvSpPr>
          <p:spPr bwMode="auto">
            <a:xfrm>
              <a:off x="1362987" y="1997141"/>
              <a:ext cx="1216919" cy="62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zh-CN" sz="4800" dirty="0" smtClean="0">
                  <a:solidFill>
                    <a:schemeClr val="bg1"/>
                  </a:solidFill>
                  <a:latin typeface="Agency FB" pitchFamily="34" charset="0"/>
                  <a:sym typeface="Impact" pitchFamily="34" charset="0"/>
                </a:rPr>
                <a:t>First  </a:t>
              </a:r>
              <a:endParaRPr lang="zh-CN" altLang="en-US" sz="4800" dirty="0">
                <a:solidFill>
                  <a:schemeClr val="bg1"/>
                </a:solidFill>
                <a:latin typeface="Agency FB" pitchFamily="34" charset="0"/>
                <a:sym typeface="Impact" pitchFamily="34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896573" y="3034905"/>
            <a:ext cx="2303836" cy="996756"/>
            <a:chOff x="2930680" y="2011990"/>
            <a:chExt cx="1727877" cy="7475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7" name="组合 26"/>
            <p:cNvGrpSpPr/>
            <p:nvPr/>
          </p:nvGrpSpPr>
          <p:grpSpPr>
            <a:xfrm>
              <a:off x="3374512" y="2011990"/>
              <a:ext cx="644418" cy="747567"/>
              <a:chOff x="1551857" y="1995686"/>
              <a:chExt cx="644418" cy="747567"/>
            </a:xfrm>
          </p:grpSpPr>
          <p:sp>
            <p:nvSpPr>
              <p:cNvPr id="28" name="任意多边形 27"/>
              <p:cNvSpPr>
                <a:spLocks noChangeAspect="1" noChangeArrowheads="1"/>
              </p:cNvSpPr>
              <p:nvPr/>
            </p:nvSpPr>
            <p:spPr bwMode="auto">
              <a:xfrm rot="5400000">
                <a:off x="1687174" y="2234153"/>
                <a:ext cx="373783" cy="644418"/>
              </a:xfrm>
              <a:custGeom>
                <a:avLst/>
                <a:gdLst>
                  <a:gd name="connsiteX0" fmla="*/ 0 w 373783"/>
                  <a:gd name="connsiteY0" fmla="*/ 644418 h 644418"/>
                  <a:gd name="connsiteX1" fmla="*/ 0 w 373783"/>
                  <a:gd name="connsiteY1" fmla="*/ 0 h 644418"/>
                  <a:gd name="connsiteX2" fmla="*/ 212679 w 373783"/>
                  <a:gd name="connsiteY2" fmla="*/ 0 h 644418"/>
                  <a:gd name="connsiteX3" fmla="*/ 373783 w 373783"/>
                  <a:gd name="connsiteY3" fmla="*/ 322209 h 644418"/>
                  <a:gd name="connsiteX4" fmla="*/ 212679 w 373783"/>
                  <a:gd name="connsiteY4" fmla="*/ 644418 h 644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3783" h="644418">
                    <a:moveTo>
                      <a:pt x="0" y="644418"/>
                    </a:moveTo>
                    <a:lnTo>
                      <a:pt x="0" y="0"/>
                    </a:lnTo>
                    <a:lnTo>
                      <a:pt x="212679" y="0"/>
                    </a:lnTo>
                    <a:lnTo>
                      <a:pt x="373783" y="322209"/>
                    </a:lnTo>
                    <a:lnTo>
                      <a:pt x="212679" y="644418"/>
                    </a:lnTo>
                    <a:close/>
                  </a:path>
                </a:pathLst>
              </a:custGeom>
              <a:solidFill>
                <a:srgbClr val="FF6969"/>
              </a:solidFill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29" name="任意多边形 28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1687174" y="1860369"/>
                <a:ext cx="373783" cy="644418"/>
              </a:xfrm>
              <a:custGeom>
                <a:avLst/>
                <a:gdLst>
                  <a:gd name="connsiteX0" fmla="*/ 0 w 373783"/>
                  <a:gd name="connsiteY0" fmla="*/ 644418 h 644418"/>
                  <a:gd name="connsiteX1" fmla="*/ 0 w 373783"/>
                  <a:gd name="connsiteY1" fmla="*/ 0 h 644418"/>
                  <a:gd name="connsiteX2" fmla="*/ 212679 w 373783"/>
                  <a:gd name="connsiteY2" fmla="*/ 0 h 644418"/>
                  <a:gd name="connsiteX3" fmla="*/ 373783 w 373783"/>
                  <a:gd name="connsiteY3" fmla="*/ 322209 h 644418"/>
                  <a:gd name="connsiteX4" fmla="*/ 212679 w 373783"/>
                  <a:gd name="connsiteY4" fmla="*/ 644418 h 644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3783" h="644418">
                    <a:moveTo>
                      <a:pt x="0" y="644418"/>
                    </a:moveTo>
                    <a:lnTo>
                      <a:pt x="0" y="0"/>
                    </a:lnTo>
                    <a:lnTo>
                      <a:pt x="212679" y="0"/>
                    </a:lnTo>
                    <a:lnTo>
                      <a:pt x="373783" y="322209"/>
                    </a:lnTo>
                    <a:lnTo>
                      <a:pt x="212679" y="644418"/>
                    </a:lnTo>
                    <a:close/>
                  </a:path>
                </a:pathLst>
              </a:custGeom>
              <a:solidFill>
                <a:srgbClr val="CCCC33"/>
              </a:solidFill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30" name="文本框 28"/>
            <p:cNvSpPr>
              <a:spLocks noChangeArrowheads="1"/>
            </p:cNvSpPr>
            <p:nvPr/>
          </p:nvSpPr>
          <p:spPr bwMode="auto">
            <a:xfrm>
              <a:off x="2930680" y="2060451"/>
              <a:ext cx="1727877" cy="62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zh-CN" sz="4800" smtClean="0">
                  <a:solidFill>
                    <a:schemeClr val="bg1"/>
                  </a:solidFill>
                  <a:latin typeface="Agency FB" pitchFamily="34" charset="0"/>
                  <a:sym typeface="Impact" pitchFamily="34" charset="0"/>
                </a:rPr>
                <a:t>Second </a:t>
              </a:r>
              <a:r>
                <a:rPr lang="en-US" altLang="zh-CN" sz="4800" smtClean="0">
                  <a:solidFill>
                    <a:schemeClr val="bg1"/>
                  </a:solidFill>
                  <a:latin typeface="Agency FB" pitchFamily="34" charset="0"/>
                  <a:sym typeface="Impact" pitchFamily="34" charset="0"/>
                </a:rPr>
                <a:t> </a:t>
              </a:r>
              <a:endParaRPr lang="zh-CN" altLang="en-US" sz="4800" dirty="0">
                <a:solidFill>
                  <a:schemeClr val="bg1"/>
                </a:solidFill>
                <a:latin typeface="Agency FB" pitchFamily="34" charset="0"/>
                <a:sym typeface="Impact" pitchFamily="34" charset="0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551824" y="4085290"/>
            <a:ext cx="1861407" cy="996756"/>
            <a:chOff x="4981014" y="1995686"/>
            <a:chExt cx="1396055" cy="7475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1" name="组合 30"/>
            <p:cNvGrpSpPr/>
            <p:nvPr/>
          </p:nvGrpSpPr>
          <p:grpSpPr>
            <a:xfrm>
              <a:off x="5258425" y="1995686"/>
              <a:ext cx="644418" cy="747567"/>
              <a:chOff x="1551857" y="1995686"/>
              <a:chExt cx="644418" cy="747567"/>
            </a:xfrm>
          </p:grpSpPr>
          <p:sp>
            <p:nvSpPr>
              <p:cNvPr id="32" name="任意多边形 31"/>
              <p:cNvSpPr>
                <a:spLocks noChangeAspect="1" noChangeArrowheads="1"/>
              </p:cNvSpPr>
              <p:nvPr/>
            </p:nvSpPr>
            <p:spPr bwMode="auto">
              <a:xfrm rot="5400000">
                <a:off x="1687174" y="2234153"/>
                <a:ext cx="373783" cy="644418"/>
              </a:xfrm>
              <a:custGeom>
                <a:avLst/>
                <a:gdLst>
                  <a:gd name="connsiteX0" fmla="*/ 0 w 373783"/>
                  <a:gd name="connsiteY0" fmla="*/ 644418 h 644418"/>
                  <a:gd name="connsiteX1" fmla="*/ 0 w 373783"/>
                  <a:gd name="connsiteY1" fmla="*/ 0 h 644418"/>
                  <a:gd name="connsiteX2" fmla="*/ 212679 w 373783"/>
                  <a:gd name="connsiteY2" fmla="*/ 0 h 644418"/>
                  <a:gd name="connsiteX3" fmla="*/ 373783 w 373783"/>
                  <a:gd name="connsiteY3" fmla="*/ 322209 h 644418"/>
                  <a:gd name="connsiteX4" fmla="*/ 212679 w 373783"/>
                  <a:gd name="connsiteY4" fmla="*/ 644418 h 644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3783" h="644418">
                    <a:moveTo>
                      <a:pt x="0" y="644418"/>
                    </a:moveTo>
                    <a:lnTo>
                      <a:pt x="0" y="0"/>
                    </a:lnTo>
                    <a:lnTo>
                      <a:pt x="212679" y="0"/>
                    </a:lnTo>
                    <a:lnTo>
                      <a:pt x="373783" y="322209"/>
                    </a:lnTo>
                    <a:lnTo>
                      <a:pt x="212679" y="644418"/>
                    </a:lnTo>
                    <a:close/>
                  </a:path>
                </a:pathLst>
              </a:custGeom>
              <a:solidFill>
                <a:srgbClr val="FF6969"/>
              </a:solidFill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33" name="任意多边形 32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1687174" y="1860369"/>
                <a:ext cx="373783" cy="644418"/>
              </a:xfrm>
              <a:custGeom>
                <a:avLst/>
                <a:gdLst>
                  <a:gd name="connsiteX0" fmla="*/ 0 w 373783"/>
                  <a:gd name="connsiteY0" fmla="*/ 644418 h 644418"/>
                  <a:gd name="connsiteX1" fmla="*/ 0 w 373783"/>
                  <a:gd name="connsiteY1" fmla="*/ 0 h 644418"/>
                  <a:gd name="connsiteX2" fmla="*/ 212679 w 373783"/>
                  <a:gd name="connsiteY2" fmla="*/ 0 h 644418"/>
                  <a:gd name="connsiteX3" fmla="*/ 373783 w 373783"/>
                  <a:gd name="connsiteY3" fmla="*/ 322209 h 644418"/>
                  <a:gd name="connsiteX4" fmla="*/ 212679 w 373783"/>
                  <a:gd name="connsiteY4" fmla="*/ 644418 h 644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3783" h="644418">
                    <a:moveTo>
                      <a:pt x="0" y="644418"/>
                    </a:moveTo>
                    <a:lnTo>
                      <a:pt x="0" y="0"/>
                    </a:lnTo>
                    <a:lnTo>
                      <a:pt x="212679" y="0"/>
                    </a:lnTo>
                    <a:lnTo>
                      <a:pt x="373783" y="322209"/>
                    </a:lnTo>
                    <a:lnTo>
                      <a:pt x="212679" y="644418"/>
                    </a:lnTo>
                    <a:close/>
                  </a:path>
                </a:pathLst>
              </a:custGeom>
              <a:solidFill>
                <a:srgbClr val="CCCC33"/>
              </a:solidFill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34" name="文本框 28"/>
            <p:cNvSpPr>
              <a:spLocks noChangeArrowheads="1"/>
            </p:cNvSpPr>
            <p:nvPr/>
          </p:nvSpPr>
          <p:spPr bwMode="auto">
            <a:xfrm>
              <a:off x="4981014" y="2022897"/>
              <a:ext cx="1396055" cy="62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zh-CN" sz="4800" smtClean="0">
                  <a:solidFill>
                    <a:schemeClr val="bg1"/>
                  </a:solidFill>
                  <a:latin typeface="Agency FB" pitchFamily="34" charset="0"/>
                  <a:sym typeface="Impact" pitchFamily="34" charset="0"/>
                </a:rPr>
                <a:t>Third </a:t>
              </a:r>
              <a:r>
                <a:rPr lang="en-US" altLang="zh-CN" sz="4800" smtClean="0">
                  <a:solidFill>
                    <a:schemeClr val="bg1"/>
                  </a:solidFill>
                  <a:latin typeface="Agency FB" pitchFamily="34" charset="0"/>
                  <a:sym typeface="Impact" pitchFamily="34" charset="0"/>
                </a:rPr>
                <a:t> </a:t>
              </a:r>
              <a:endParaRPr lang="zh-CN" altLang="en-US" sz="4800" dirty="0">
                <a:solidFill>
                  <a:schemeClr val="bg1"/>
                </a:solidFill>
                <a:latin typeface="Agency FB" pitchFamily="34" charset="0"/>
                <a:sym typeface="Impact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5936765" y="5132470"/>
            <a:ext cx="1776448" cy="996756"/>
            <a:chOff x="6537652" y="1995686"/>
            <a:chExt cx="1332337" cy="74756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35" name="组合 34"/>
            <p:cNvGrpSpPr/>
            <p:nvPr/>
          </p:nvGrpSpPr>
          <p:grpSpPr>
            <a:xfrm>
              <a:off x="6881613" y="1995686"/>
              <a:ext cx="644418" cy="747567"/>
              <a:chOff x="1551857" y="1995686"/>
              <a:chExt cx="644418" cy="747567"/>
            </a:xfrm>
          </p:grpSpPr>
          <p:sp>
            <p:nvSpPr>
              <p:cNvPr id="36" name="任意多边形 35"/>
              <p:cNvSpPr>
                <a:spLocks noChangeAspect="1" noChangeArrowheads="1"/>
              </p:cNvSpPr>
              <p:nvPr/>
            </p:nvSpPr>
            <p:spPr bwMode="auto">
              <a:xfrm rot="5400000">
                <a:off x="1687174" y="2234153"/>
                <a:ext cx="373783" cy="644418"/>
              </a:xfrm>
              <a:custGeom>
                <a:avLst/>
                <a:gdLst>
                  <a:gd name="connsiteX0" fmla="*/ 0 w 373783"/>
                  <a:gd name="connsiteY0" fmla="*/ 644418 h 644418"/>
                  <a:gd name="connsiteX1" fmla="*/ 0 w 373783"/>
                  <a:gd name="connsiteY1" fmla="*/ 0 h 644418"/>
                  <a:gd name="connsiteX2" fmla="*/ 212679 w 373783"/>
                  <a:gd name="connsiteY2" fmla="*/ 0 h 644418"/>
                  <a:gd name="connsiteX3" fmla="*/ 373783 w 373783"/>
                  <a:gd name="connsiteY3" fmla="*/ 322209 h 644418"/>
                  <a:gd name="connsiteX4" fmla="*/ 212679 w 373783"/>
                  <a:gd name="connsiteY4" fmla="*/ 644418 h 644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3783" h="644418">
                    <a:moveTo>
                      <a:pt x="0" y="644418"/>
                    </a:moveTo>
                    <a:lnTo>
                      <a:pt x="0" y="0"/>
                    </a:lnTo>
                    <a:lnTo>
                      <a:pt x="212679" y="0"/>
                    </a:lnTo>
                    <a:lnTo>
                      <a:pt x="373783" y="322209"/>
                    </a:lnTo>
                    <a:lnTo>
                      <a:pt x="212679" y="644418"/>
                    </a:lnTo>
                    <a:close/>
                  </a:path>
                </a:pathLst>
              </a:custGeom>
              <a:solidFill>
                <a:srgbClr val="FF6969"/>
              </a:solidFill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itchFamily="2" charset="-122"/>
                  <a:sym typeface="宋体" pitchFamily="2" charset="-122"/>
                </a:endParaRPr>
              </a:p>
            </p:txBody>
          </p:sp>
          <p:sp>
            <p:nvSpPr>
              <p:cNvPr id="37" name="任意多边形 36"/>
              <p:cNvSpPr>
                <a:spLocks noChangeAspect="1" noChangeArrowheads="1"/>
              </p:cNvSpPr>
              <p:nvPr/>
            </p:nvSpPr>
            <p:spPr bwMode="auto">
              <a:xfrm rot="16200000" flipV="1">
                <a:off x="1687174" y="1860369"/>
                <a:ext cx="373783" cy="644418"/>
              </a:xfrm>
              <a:custGeom>
                <a:avLst/>
                <a:gdLst>
                  <a:gd name="connsiteX0" fmla="*/ 0 w 373783"/>
                  <a:gd name="connsiteY0" fmla="*/ 644418 h 644418"/>
                  <a:gd name="connsiteX1" fmla="*/ 0 w 373783"/>
                  <a:gd name="connsiteY1" fmla="*/ 0 h 644418"/>
                  <a:gd name="connsiteX2" fmla="*/ 212679 w 373783"/>
                  <a:gd name="connsiteY2" fmla="*/ 0 h 644418"/>
                  <a:gd name="connsiteX3" fmla="*/ 373783 w 373783"/>
                  <a:gd name="connsiteY3" fmla="*/ 322209 h 644418"/>
                  <a:gd name="connsiteX4" fmla="*/ 212679 w 373783"/>
                  <a:gd name="connsiteY4" fmla="*/ 644418 h 6444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3783" h="644418">
                    <a:moveTo>
                      <a:pt x="0" y="644418"/>
                    </a:moveTo>
                    <a:lnTo>
                      <a:pt x="0" y="0"/>
                    </a:lnTo>
                    <a:lnTo>
                      <a:pt x="212679" y="0"/>
                    </a:lnTo>
                    <a:lnTo>
                      <a:pt x="373783" y="322209"/>
                    </a:lnTo>
                    <a:lnTo>
                      <a:pt x="212679" y="644418"/>
                    </a:lnTo>
                    <a:close/>
                  </a:path>
                </a:pathLst>
              </a:custGeom>
              <a:solidFill>
                <a:srgbClr val="CCCC33"/>
              </a:solidFill>
              <a:ln>
                <a:noFill/>
              </a:ln>
            </p:spPr>
            <p:txBody>
              <a:bodyPr wrap="square" lIns="91440" tIns="45720" rIns="91440" bIns="45720" anchor="ctr">
                <a:noAutofit/>
              </a:bodyPr>
              <a:lstStyle/>
              <a:p>
                <a:pPr algn="ctr"/>
                <a:endParaRPr lang="zh-CN" altLang="zh-CN" sz="2400">
                  <a:solidFill>
                    <a:srgbClr val="FFFFFF"/>
                  </a:solidFill>
                  <a:latin typeface="宋体" pitchFamily="2" charset="-122"/>
                  <a:sym typeface="宋体" pitchFamily="2" charset="-122"/>
                </a:endParaRPr>
              </a:p>
            </p:txBody>
          </p:sp>
        </p:grpSp>
        <p:sp>
          <p:nvSpPr>
            <p:cNvPr id="38" name="文本框 28"/>
            <p:cNvSpPr>
              <a:spLocks noChangeArrowheads="1"/>
            </p:cNvSpPr>
            <p:nvPr/>
          </p:nvSpPr>
          <p:spPr bwMode="auto">
            <a:xfrm>
              <a:off x="6537652" y="2005044"/>
              <a:ext cx="1332337" cy="62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zh-CN" sz="4800" dirty="0" err="1" smtClean="0">
                  <a:solidFill>
                    <a:schemeClr val="bg1"/>
                  </a:solidFill>
                  <a:latin typeface="Agency FB" pitchFamily="34" charset="0"/>
                  <a:sym typeface="Impact" pitchFamily="34" charset="0"/>
                </a:rPr>
                <a:t>Fouth</a:t>
              </a:r>
              <a:r>
                <a:rPr lang="en-US" altLang="zh-CN" sz="4800" dirty="0" smtClean="0">
                  <a:solidFill>
                    <a:schemeClr val="bg1"/>
                  </a:solidFill>
                  <a:latin typeface="Agency FB" pitchFamily="34" charset="0"/>
                  <a:sym typeface="Impact" pitchFamily="34" charset="0"/>
                </a:rPr>
                <a:t> </a:t>
              </a:r>
              <a:endParaRPr lang="zh-CN" altLang="en-US" sz="4800" dirty="0">
                <a:solidFill>
                  <a:schemeClr val="bg1"/>
                </a:solidFill>
                <a:latin typeface="Agency FB" pitchFamily="34" charset="0"/>
                <a:sym typeface="Impact" pitchFamily="34" charset="0"/>
              </a:endParaRPr>
            </a:p>
          </p:txBody>
        </p:sp>
      </p:grpSp>
      <p:sp>
        <p:nvSpPr>
          <p:cNvPr id="47" name="文本框 46"/>
          <p:cNvSpPr txBox="1"/>
          <p:nvPr/>
        </p:nvSpPr>
        <p:spPr>
          <a:xfrm>
            <a:off x="3053816" y="2225487"/>
            <a:ext cx="3659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amouflage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639330" y="3288194"/>
            <a:ext cx="3659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Invisible fishes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6150811" y="4394701"/>
            <a:ext cx="3659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Early detection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7597050" y="5399014"/>
            <a:ext cx="3659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Shoaling and search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任意多边形 60"/>
          <p:cNvSpPr>
            <a:spLocks noChangeAspect="1" noChangeArrowheads="1"/>
          </p:cNvSpPr>
          <p:nvPr/>
        </p:nvSpPr>
        <p:spPr bwMode="auto">
          <a:xfrm rot="5400000">
            <a:off x="-490722" y="695262"/>
            <a:ext cx="1410020" cy="530175"/>
          </a:xfrm>
          <a:custGeom>
            <a:avLst/>
            <a:gdLst>
              <a:gd name="connsiteX0" fmla="*/ 0 w 1057515"/>
              <a:gd name="connsiteY0" fmla="*/ 413633 h 427733"/>
              <a:gd name="connsiteX1" fmla="*/ 206816 w 1057515"/>
              <a:gd name="connsiteY1" fmla="*/ 0 h 427733"/>
              <a:gd name="connsiteX2" fmla="*/ 843648 w 1057515"/>
              <a:gd name="connsiteY2" fmla="*/ 0 h 427733"/>
              <a:gd name="connsiteX3" fmla="*/ 1057515 w 1057515"/>
              <a:gd name="connsiteY3" fmla="*/ 427733 h 427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7515" h="427733">
                <a:moveTo>
                  <a:pt x="0" y="413633"/>
                </a:moveTo>
                <a:lnTo>
                  <a:pt x="206816" y="0"/>
                </a:lnTo>
                <a:lnTo>
                  <a:pt x="843648" y="0"/>
                </a:lnTo>
                <a:lnTo>
                  <a:pt x="1057515" y="427733"/>
                </a:lnTo>
                <a:close/>
              </a:path>
            </a:pathLst>
          </a:custGeom>
          <a:solidFill>
            <a:srgbClr val="CCCC33"/>
          </a:solidFill>
          <a:ln>
            <a:noFill/>
          </a:ln>
        </p:spPr>
        <p:txBody>
          <a:bodyPr wrap="square" lIns="91440" tIns="45720" rIns="91440" bIns="45720" anchor="ctr">
            <a:noAutofit/>
          </a:bodyPr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cxnSp>
        <p:nvCxnSpPr>
          <p:cNvPr id="22" name="直接连接符 21"/>
          <p:cNvCxnSpPr/>
          <p:nvPr/>
        </p:nvCxnSpPr>
        <p:spPr>
          <a:xfrm flipV="1">
            <a:off x="2435884" y="3226420"/>
            <a:ext cx="0" cy="3634755"/>
          </a:xfrm>
          <a:prstGeom prst="line">
            <a:avLst/>
          </a:prstGeom>
          <a:ln>
            <a:solidFill>
              <a:srgbClr val="CCCC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 flipV="1">
            <a:off x="3893600" y="4333708"/>
            <a:ext cx="0" cy="2527467"/>
          </a:xfrm>
          <a:prstGeom prst="line">
            <a:avLst/>
          </a:prstGeom>
          <a:ln>
            <a:solidFill>
              <a:srgbClr val="CCCC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接连接符 67"/>
          <p:cNvCxnSpPr/>
          <p:nvPr/>
        </p:nvCxnSpPr>
        <p:spPr>
          <a:xfrm flipV="1">
            <a:off x="5351316" y="5363131"/>
            <a:ext cx="0" cy="1498044"/>
          </a:xfrm>
          <a:prstGeom prst="line">
            <a:avLst/>
          </a:prstGeom>
          <a:ln>
            <a:solidFill>
              <a:srgbClr val="CCCC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接连接符 69"/>
          <p:cNvCxnSpPr/>
          <p:nvPr/>
        </p:nvCxnSpPr>
        <p:spPr>
          <a:xfrm flipV="1">
            <a:off x="6809033" y="6405331"/>
            <a:ext cx="0" cy="455845"/>
          </a:xfrm>
          <a:prstGeom prst="line">
            <a:avLst/>
          </a:prstGeom>
          <a:ln>
            <a:solidFill>
              <a:srgbClr val="CCCC3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40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500">
        <p:blinds dir="vert"/>
      </p:transition>
    </mc:Choice>
    <mc:Fallback xmlns="">
      <p:transition spd="slow" advTm="55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2" grpId="0"/>
      <p:bldP spid="53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多边形 25"/>
          <p:cNvSpPr>
            <a:spLocks noChangeAspect="1" noChangeArrowheads="1"/>
          </p:cNvSpPr>
          <p:nvPr/>
        </p:nvSpPr>
        <p:spPr bwMode="auto">
          <a:xfrm rot="10800000">
            <a:off x="1782764" y="0"/>
            <a:ext cx="3582987" cy="1990725"/>
          </a:xfrm>
          <a:custGeom>
            <a:avLst/>
            <a:gdLst>
              <a:gd name="T0" fmla="*/ 3328221 w 3582460"/>
              <a:gd name="T1" fmla="*/ 1990428 h 1991022"/>
              <a:gd name="T2" fmla="*/ 255295 w 3582460"/>
              <a:gd name="T3" fmla="*/ 1990428 h 1991022"/>
              <a:gd name="T4" fmla="*/ 0 w 3582460"/>
              <a:gd name="T5" fmla="*/ 1543704 h 1991022"/>
              <a:gd name="T6" fmla="*/ 882194 w 3582460"/>
              <a:gd name="T7" fmla="*/ 0 h 1991022"/>
              <a:gd name="T8" fmla="*/ 2701320 w 3582460"/>
              <a:gd name="T9" fmla="*/ 0 h 1991022"/>
              <a:gd name="T10" fmla="*/ 3583514 w 3582460"/>
              <a:gd name="T11" fmla="*/ 1543704 h 199102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82460"/>
              <a:gd name="T19" fmla="*/ 0 h 1991022"/>
              <a:gd name="T20" fmla="*/ 3582460 w 3582460"/>
              <a:gd name="T21" fmla="*/ 1991022 h 199102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82460" h="1991022">
                <a:moveTo>
                  <a:pt x="3327242" y="1991022"/>
                </a:moveTo>
                <a:lnTo>
                  <a:pt x="255219" y="1991022"/>
                </a:lnTo>
                <a:lnTo>
                  <a:pt x="0" y="1544164"/>
                </a:lnTo>
                <a:lnTo>
                  <a:pt x="881934" y="0"/>
                </a:lnTo>
                <a:lnTo>
                  <a:pt x="2700526" y="0"/>
                </a:lnTo>
                <a:lnTo>
                  <a:pt x="3582460" y="1544164"/>
                </a:lnTo>
                <a:lnTo>
                  <a:pt x="3327242" y="1991022"/>
                </a:lnTo>
                <a:close/>
              </a:path>
            </a:pathLst>
          </a:cu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sp>
        <p:nvSpPr>
          <p:cNvPr id="15" name="任意多边形 26"/>
          <p:cNvSpPr>
            <a:spLocks noChangeAspect="1" noChangeArrowheads="1"/>
          </p:cNvSpPr>
          <p:nvPr/>
        </p:nvSpPr>
        <p:spPr bwMode="auto">
          <a:xfrm rot="10800000">
            <a:off x="1" y="1990725"/>
            <a:ext cx="2484439" cy="3089275"/>
          </a:xfrm>
          <a:custGeom>
            <a:avLst/>
            <a:gdLst>
              <a:gd name="T0" fmla="*/ 2485006 w 2483870"/>
              <a:gd name="T1" fmla="*/ 3090222 h 3088328"/>
              <a:gd name="T2" fmla="*/ 882338 w 2483870"/>
              <a:gd name="T3" fmla="*/ 3090222 h 3088328"/>
              <a:gd name="T4" fmla="*/ 0 w 2483870"/>
              <a:gd name="T5" fmla="*/ 1545112 h 3088328"/>
              <a:gd name="T6" fmla="*/ 882338 w 2483870"/>
              <a:gd name="T7" fmla="*/ 0 h 3088328"/>
              <a:gd name="T8" fmla="*/ 2485006 w 2483870"/>
              <a:gd name="T9" fmla="*/ 0 h 30883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83870"/>
              <a:gd name="T16" fmla="*/ 0 h 3088328"/>
              <a:gd name="T17" fmla="*/ 2483870 w 2483870"/>
              <a:gd name="T18" fmla="*/ 3088328 h 30883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83870" h="3088328">
                <a:moveTo>
                  <a:pt x="2483870" y="3088328"/>
                </a:moveTo>
                <a:lnTo>
                  <a:pt x="881934" y="3088328"/>
                </a:lnTo>
                <a:lnTo>
                  <a:pt x="0" y="1544164"/>
                </a:lnTo>
                <a:lnTo>
                  <a:pt x="881934" y="0"/>
                </a:lnTo>
                <a:lnTo>
                  <a:pt x="2483870" y="0"/>
                </a:lnTo>
                <a:lnTo>
                  <a:pt x="2483870" y="3088328"/>
                </a:lnTo>
                <a:close/>
              </a:path>
            </a:pathLst>
          </a:custGeom>
          <a:solidFill>
            <a:srgbClr val="FF6969"/>
          </a:solidFill>
          <a:ln>
            <a:noFill/>
          </a:ln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sp>
        <p:nvSpPr>
          <p:cNvPr id="16" name="任意多边形 27"/>
          <p:cNvSpPr>
            <a:spLocks noChangeAspect="1" noChangeArrowheads="1"/>
          </p:cNvSpPr>
          <p:nvPr/>
        </p:nvSpPr>
        <p:spPr bwMode="auto">
          <a:xfrm rot="10800000">
            <a:off x="2065337" y="4154488"/>
            <a:ext cx="4710112" cy="2703512"/>
          </a:xfrm>
          <a:custGeom>
            <a:avLst/>
            <a:gdLst>
              <a:gd name="T0" fmla="*/ 3549780 w 4711161"/>
              <a:gd name="T1" fmla="*/ 2704106 h 2702918"/>
              <a:gd name="T2" fmla="*/ 1159283 w 4711161"/>
              <a:gd name="T3" fmla="*/ 2704106 h 2702918"/>
              <a:gd name="T4" fmla="*/ 0 w 4711161"/>
              <a:gd name="T5" fmla="*/ 672541 h 2702918"/>
              <a:gd name="T6" fmla="*/ 383776 w 4711161"/>
              <a:gd name="T7" fmla="*/ 0 h 2702918"/>
              <a:gd name="T8" fmla="*/ 4325288 w 4711161"/>
              <a:gd name="T9" fmla="*/ 0 h 2702918"/>
              <a:gd name="T10" fmla="*/ 4709063 w 4711161"/>
              <a:gd name="T11" fmla="*/ 672541 h 27029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711161"/>
              <a:gd name="T19" fmla="*/ 0 h 2702918"/>
              <a:gd name="T20" fmla="*/ 4711161 w 4711161"/>
              <a:gd name="T21" fmla="*/ 2702918 h 27029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711161" h="2702918">
                <a:moveTo>
                  <a:pt x="3551362" y="2702918"/>
                </a:moveTo>
                <a:lnTo>
                  <a:pt x="1159799" y="2702918"/>
                </a:lnTo>
                <a:lnTo>
                  <a:pt x="0" y="672245"/>
                </a:lnTo>
                <a:lnTo>
                  <a:pt x="383946" y="0"/>
                </a:lnTo>
                <a:lnTo>
                  <a:pt x="4327215" y="0"/>
                </a:lnTo>
                <a:lnTo>
                  <a:pt x="4711161" y="672245"/>
                </a:lnTo>
                <a:lnTo>
                  <a:pt x="3551362" y="2702918"/>
                </a:lnTo>
                <a:close/>
              </a:path>
            </a:pathLst>
          </a:cu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sp>
        <p:nvSpPr>
          <p:cNvPr id="17" name="文本框 28"/>
          <p:cNvSpPr>
            <a:spLocks noChangeArrowheads="1"/>
          </p:cNvSpPr>
          <p:nvPr/>
        </p:nvSpPr>
        <p:spPr bwMode="auto">
          <a:xfrm>
            <a:off x="2588470" y="4392399"/>
            <a:ext cx="5171609" cy="2657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16666" dirty="0" smtClean="0">
                <a:solidFill>
                  <a:schemeClr val="bg1"/>
                </a:solidFill>
                <a:latin typeface="Agency FB" pitchFamily="34" charset="0"/>
                <a:sym typeface="Impact" pitchFamily="34" charset="0"/>
              </a:rPr>
              <a:t>First  </a:t>
            </a:r>
            <a:endParaRPr lang="zh-CN" altLang="en-US" sz="16666" dirty="0">
              <a:solidFill>
                <a:schemeClr val="bg1"/>
              </a:solidFill>
              <a:latin typeface="Agency FB" pitchFamily="34" charset="0"/>
              <a:sym typeface="Impact" pitchFamily="34" charset="0"/>
            </a:endParaRPr>
          </a:p>
        </p:txBody>
      </p:sp>
      <p:sp>
        <p:nvSpPr>
          <p:cNvPr id="18" name="文本框 30"/>
          <p:cNvSpPr>
            <a:spLocks noChangeArrowheads="1"/>
          </p:cNvSpPr>
          <p:nvPr/>
        </p:nvSpPr>
        <p:spPr bwMode="auto">
          <a:xfrm>
            <a:off x="7364095" y="2665446"/>
            <a:ext cx="31518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smtClean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Camouflage</a:t>
            </a:r>
            <a:endParaRPr lang="en-US" altLang="zh-CN" sz="4000" dirty="0">
              <a:solidFill>
                <a:schemeClr val="bg1"/>
              </a:solidFill>
              <a:latin typeface="微软雅黑" pitchFamily="34" charset="-122"/>
              <a:sym typeface="方正姚体" pitchFamily="2" charset="-122"/>
            </a:endParaRPr>
          </a:p>
        </p:txBody>
      </p:sp>
      <p:sp>
        <p:nvSpPr>
          <p:cNvPr id="20" name="直接连接符 42"/>
          <p:cNvSpPr>
            <a:spLocks noChangeShapeType="1"/>
          </p:cNvSpPr>
          <p:nvPr/>
        </p:nvSpPr>
        <p:spPr bwMode="auto">
          <a:xfrm rot="5400000">
            <a:off x="8940007" y="1629570"/>
            <a:ext cx="0" cy="3598863"/>
          </a:xfrm>
          <a:prstGeom prst="line">
            <a:avLst/>
          </a:prstGeom>
          <a:noFill/>
          <a:ln w="12700">
            <a:solidFill>
              <a:srgbClr val="CCCC33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273341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300">
        <p:blinds dir="vert"/>
      </p:transition>
    </mc:Choice>
    <mc:Fallback xmlns="">
      <p:transition spd="slow" advTm="13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11"/>
          <p:cNvGrpSpPr>
            <a:grpSpLocks/>
          </p:cNvGrpSpPr>
          <p:nvPr/>
        </p:nvGrpSpPr>
        <p:grpSpPr bwMode="auto">
          <a:xfrm>
            <a:off x="5683909" y="398289"/>
            <a:ext cx="811212" cy="779463"/>
            <a:chOff x="0" y="0"/>
            <a:chExt cx="645684" cy="620945"/>
          </a:xfrm>
          <a:solidFill>
            <a:schemeClr val="bg1">
              <a:lumMod val="95000"/>
            </a:schemeClr>
          </a:solidFill>
        </p:grpSpPr>
        <p:sp>
          <p:nvSpPr>
            <p:cNvPr id="23" name="Oval 131"/>
            <p:cNvSpPr>
              <a:spLocks noChangeArrowheads="1"/>
            </p:cNvSpPr>
            <p:nvPr/>
          </p:nvSpPr>
          <p:spPr bwMode="auto">
            <a:xfrm>
              <a:off x="177563" y="0"/>
              <a:ext cx="290558" cy="294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 sz="2400">
                <a:solidFill>
                  <a:srgbClr val="000000"/>
                </a:solidFill>
                <a:latin typeface="Calibri" pitchFamily="34" charset="0"/>
                <a:sym typeface="宋体" pitchFamily="2" charset="-122"/>
              </a:endParaRPr>
            </a:p>
          </p:txBody>
        </p:sp>
        <p:sp>
          <p:nvSpPr>
            <p:cNvPr id="24" name="Freeform 134"/>
            <p:cNvSpPr>
              <a:spLocks noChangeArrowheads="1"/>
            </p:cNvSpPr>
            <p:nvPr/>
          </p:nvSpPr>
          <p:spPr bwMode="auto">
            <a:xfrm>
              <a:off x="0" y="340170"/>
              <a:ext cx="645684" cy="280775"/>
            </a:xfrm>
            <a:custGeom>
              <a:avLst/>
              <a:gdLst>
                <a:gd name="T0" fmla="*/ 364795318 w 200"/>
                <a:gd name="T1" fmla="*/ 906144835 h 87"/>
                <a:gd name="T2" fmla="*/ 364795318 w 200"/>
                <a:gd name="T3" fmla="*/ 749914525 h 87"/>
                <a:gd name="T4" fmla="*/ 479442969 w 200"/>
                <a:gd name="T5" fmla="*/ 749914525 h 87"/>
                <a:gd name="T6" fmla="*/ 479442969 w 200"/>
                <a:gd name="T7" fmla="*/ 906144835 h 87"/>
                <a:gd name="T8" fmla="*/ 1615517510 w 200"/>
                <a:gd name="T9" fmla="*/ 906144835 h 87"/>
                <a:gd name="T10" fmla="*/ 1615517510 w 200"/>
                <a:gd name="T11" fmla="*/ 749914525 h 87"/>
                <a:gd name="T12" fmla="*/ 1730168390 w 200"/>
                <a:gd name="T13" fmla="*/ 749914525 h 87"/>
                <a:gd name="T14" fmla="*/ 1730168390 w 200"/>
                <a:gd name="T15" fmla="*/ 906144835 h 87"/>
                <a:gd name="T16" fmla="*/ 2074117800 w 200"/>
                <a:gd name="T17" fmla="*/ 906144835 h 87"/>
                <a:gd name="T18" fmla="*/ 2084539139 w 200"/>
                <a:gd name="T19" fmla="*/ 447865171 h 87"/>
                <a:gd name="T20" fmla="*/ 1625942078 w 200"/>
                <a:gd name="T21" fmla="*/ 0 h 87"/>
                <a:gd name="T22" fmla="*/ 1625942078 w 200"/>
                <a:gd name="T23" fmla="*/ 0 h 87"/>
                <a:gd name="T24" fmla="*/ 1625942078 w 200"/>
                <a:gd name="T25" fmla="*/ 0 h 87"/>
                <a:gd name="T26" fmla="*/ 1459178043 w 200"/>
                <a:gd name="T27" fmla="*/ 0 h 87"/>
                <a:gd name="T28" fmla="*/ 1042269570 w 200"/>
                <a:gd name="T29" fmla="*/ 833236926 h 87"/>
                <a:gd name="T30" fmla="*/ 625361096 w 200"/>
                <a:gd name="T31" fmla="*/ 0 h 87"/>
                <a:gd name="T32" fmla="*/ 469021629 w 200"/>
                <a:gd name="T33" fmla="*/ 0 h 87"/>
                <a:gd name="T34" fmla="*/ 469021629 w 200"/>
                <a:gd name="T35" fmla="*/ 0 h 87"/>
                <a:gd name="T36" fmla="*/ 458597061 w 200"/>
                <a:gd name="T37" fmla="*/ 0 h 87"/>
                <a:gd name="T38" fmla="*/ 10421340 w 200"/>
                <a:gd name="T39" fmla="*/ 447865171 h 87"/>
                <a:gd name="T40" fmla="*/ 0 w 200"/>
                <a:gd name="T41" fmla="*/ 906144835 h 87"/>
                <a:gd name="T42" fmla="*/ 364795318 w 200"/>
                <a:gd name="T43" fmla="*/ 906144835 h 8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00"/>
                <a:gd name="T67" fmla="*/ 0 h 87"/>
                <a:gd name="T68" fmla="*/ 200 w 200"/>
                <a:gd name="T69" fmla="*/ 87 h 8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00" h="87">
                  <a:moveTo>
                    <a:pt x="35" y="87"/>
                  </a:moveTo>
                  <a:cubicBezTo>
                    <a:pt x="35" y="72"/>
                    <a:pt x="35" y="72"/>
                    <a:pt x="35" y="72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155" y="87"/>
                    <a:pt x="155" y="87"/>
                    <a:pt x="155" y="87"/>
                  </a:cubicBezTo>
                  <a:cubicBezTo>
                    <a:pt x="155" y="72"/>
                    <a:pt x="155" y="72"/>
                    <a:pt x="155" y="72"/>
                  </a:cubicBezTo>
                  <a:cubicBezTo>
                    <a:pt x="166" y="72"/>
                    <a:pt x="166" y="72"/>
                    <a:pt x="166" y="72"/>
                  </a:cubicBezTo>
                  <a:cubicBezTo>
                    <a:pt x="166" y="87"/>
                    <a:pt x="166" y="87"/>
                    <a:pt x="166" y="87"/>
                  </a:cubicBezTo>
                  <a:cubicBezTo>
                    <a:pt x="199" y="87"/>
                    <a:pt x="199" y="87"/>
                    <a:pt x="199" y="87"/>
                  </a:cubicBezTo>
                  <a:cubicBezTo>
                    <a:pt x="199" y="47"/>
                    <a:pt x="200" y="43"/>
                    <a:pt x="200" y="43"/>
                  </a:cubicBezTo>
                  <a:cubicBezTo>
                    <a:pt x="200" y="19"/>
                    <a:pt x="180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40" y="0"/>
                    <a:pt x="140" y="0"/>
                    <a:pt x="140" y="0"/>
                  </a:cubicBezTo>
                  <a:cubicBezTo>
                    <a:pt x="100" y="80"/>
                    <a:pt x="100" y="80"/>
                    <a:pt x="100" y="8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0"/>
                    <a:pt x="44" y="0"/>
                    <a:pt x="44" y="0"/>
                  </a:cubicBezTo>
                  <a:cubicBezTo>
                    <a:pt x="20" y="0"/>
                    <a:pt x="1" y="19"/>
                    <a:pt x="1" y="43"/>
                  </a:cubicBezTo>
                  <a:cubicBezTo>
                    <a:pt x="1" y="43"/>
                    <a:pt x="0" y="47"/>
                    <a:pt x="0" y="87"/>
                  </a:cubicBezTo>
                  <a:lnTo>
                    <a:pt x="35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501776" y="4160491"/>
            <a:ext cx="3046451" cy="1398805"/>
            <a:chOff x="1126331" y="3120366"/>
            <a:chExt cx="2284839" cy="1049103"/>
          </a:xfrm>
        </p:grpSpPr>
        <p:sp>
          <p:nvSpPr>
            <p:cNvPr id="15" name="矩形 4"/>
            <p:cNvSpPr>
              <a:spLocks noChangeArrowheads="1"/>
            </p:cNvSpPr>
            <p:nvPr/>
          </p:nvSpPr>
          <p:spPr bwMode="auto">
            <a:xfrm>
              <a:off x="1126331" y="3120366"/>
              <a:ext cx="2284839" cy="325656"/>
            </a:xfrm>
            <a:prstGeom prst="rect">
              <a:avLst/>
            </a:prstGeom>
            <a:solidFill>
              <a:srgbClr val="CCCC33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sp>
          <p:nvSpPr>
            <p:cNvPr id="19" name="文本框 8"/>
            <p:cNvSpPr>
              <a:spLocks noChangeArrowheads="1"/>
            </p:cNvSpPr>
            <p:nvPr/>
          </p:nvSpPr>
          <p:spPr bwMode="auto">
            <a:xfrm>
              <a:off x="1438275" y="3684721"/>
              <a:ext cx="216647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zh-CN" sz="3600" b="1" dirty="0">
                  <a:solidFill>
                    <a:schemeClr val="bg1"/>
                  </a:solidFill>
                  <a:latin typeface="Calibri" pitchFamily="34" charset="0"/>
                  <a:cs typeface="Calibri" pitchFamily="34" charset="0"/>
                  <a:sym typeface="Calibri" pitchFamily="34" charset="0"/>
                </a:rPr>
                <a:t> </a:t>
              </a:r>
              <a:endParaRPr lang="en-US" altLang="zh-CN" sz="2400" dirty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endParaRPr>
            </a:p>
          </p:txBody>
        </p:sp>
        <p:grpSp>
          <p:nvGrpSpPr>
            <p:cNvPr id="25" name="组合 17"/>
            <p:cNvGrpSpPr>
              <a:grpSpLocks/>
            </p:cNvGrpSpPr>
            <p:nvPr/>
          </p:nvGrpSpPr>
          <p:grpSpPr bwMode="auto">
            <a:xfrm>
              <a:off x="2169217" y="3392582"/>
              <a:ext cx="157865" cy="91418"/>
              <a:chOff x="69134" y="129859"/>
              <a:chExt cx="176571" cy="95292"/>
            </a:xfrm>
          </p:grpSpPr>
          <p:sp>
            <p:nvSpPr>
              <p:cNvPr id="26" name="Freeform 108"/>
              <p:cNvSpPr>
                <a:spLocks noEditPoints="1" noChangeArrowheads="1"/>
              </p:cNvSpPr>
              <p:nvPr/>
            </p:nvSpPr>
            <p:spPr bwMode="auto">
              <a:xfrm>
                <a:off x="69134" y="167228"/>
                <a:ext cx="56988" cy="57923"/>
              </a:xfrm>
              <a:custGeom>
                <a:avLst/>
                <a:gdLst>
                  <a:gd name="T0" fmla="*/ 62454464 w 26"/>
                  <a:gd name="T1" fmla="*/ 0 h 26"/>
                  <a:gd name="T2" fmla="*/ 0 w 26"/>
                  <a:gd name="T3" fmla="*/ 64521766 h 26"/>
                  <a:gd name="T4" fmla="*/ 62454464 w 26"/>
                  <a:gd name="T5" fmla="*/ 129041305 h 26"/>
                  <a:gd name="T6" fmla="*/ 124908929 w 26"/>
                  <a:gd name="T7" fmla="*/ 64521766 h 26"/>
                  <a:gd name="T8" fmla="*/ 62454464 w 26"/>
                  <a:gd name="T9" fmla="*/ 0 h 26"/>
                  <a:gd name="T10" fmla="*/ 62454464 w 26"/>
                  <a:gd name="T11" fmla="*/ 114152866 h 26"/>
                  <a:gd name="T12" fmla="*/ 14413580 w 26"/>
                  <a:gd name="T13" fmla="*/ 64521766 h 26"/>
                  <a:gd name="T14" fmla="*/ 62454464 w 26"/>
                  <a:gd name="T15" fmla="*/ 14888439 h 26"/>
                  <a:gd name="T16" fmla="*/ 110495348 w 26"/>
                  <a:gd name="T17" fmla="*/ 64521766 h 26"/>
                  <a:gd name="T18" fmla="*/ 62454464 w 26"/>
                  <a:gd name="T19" fmla="*/ 114152866 h 2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6"/>
                  <a:gd name="T31" fmla="*/ 0 h 26"/>
                  <a:gd name="T32" fmla="*/ 26 w 26"/>
                  <a:gd name="T33" fmla="*/ 26 h 2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6" h="26">
                    <a:moveTo>
                      <a:pt x="13" y="0"/>
                    </a:moveTo>
                    <a:cubicBezTo>
                      <a:pt x="6" y="0"/>
                      <a:pt x="0" y="6"/>
                      <a:pt x="0" y="13"/>
                    </a:cubicBezTo>
                    <a:cubicBezTo>
                      <a:pt x="0" y="20"/>
                      <a:pt x="6" y="26"/>
                      <a:pt x="13" y="26"/>
                    </a:cubicBezTo>
                    <a:cubicBezTo>
                      <a:pt x="20" y="26"/>
                      <a:pt x="26" y="20"/>
                      <a:pt x="26" y="13"/>
                    </a:cubicBezTo>
                    <a:cubicBezTo>
                      <a:pt x="26" y="6"/>
                      <a:pt x="20" y="0"/>
                      <a:pt x="13" y="0"/>
                    </a:cubicBezTo>
                    <a:close/>
                    <a:moveTo>
                      <a:pt x="13" y="23"/>
                    </a:moveTo>
                    <a:cubicBezTo>
                      <a:pt x="8" y="23"/>
                      <a:pt x="3" y="18"/>
                      <a:pt x="3" y="13"/>
                    </a:cubicBezTo>
                    <a:cubicBezTo>
                      <a:pt x="3" y="7"/>
                      <a:pt x="8" y="3"/>
                      <a:pt x="13" y="3"/>
                    </a:cubicBezTo>
                    <a:cubicBezTo>
                      <a:pt x="19" y="3"/>
                      <a:pt x="23" y="7"/>
                      <a:pt x="23" y="13"/>
                    </a:cubicBezTo>
                    <a:cubicBezTo>
                      <a:pt x="23" y="18"/>
                      <a:pt x="19" y="23"/>
                      <a:pt x="13" y="2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7" name="Freeform 109"/>
              <p:cNvSpPr>
                <a:spLocks noEditPoints="1" noChangeArrowheads="1"/>
              </p:cNvSpPr>
              <p:nvPr/>
            </p:nvSpPr>
            <p:spPr bwMode="auto">
              <a:xfrm>
                <a:off x="197125" y="129859"/>
                <a:ext cx="48580" cy="48580"/>
              </a:xfrm>
              <a:custGeom>
                <a:avLst/>
                <a:gdLst>
                  <a:gd name="T0" fmla="*/ 53636736 w 22"/>
                  <a:gd name="T1" fmla="*/ 0 h 22"/>
                  <a:gd name="T2" fmla="*/ 0 w 22"/>
                  <a:gd name="T3" fmla="*/ 53636736 h 22"/>
                  <a:gd name="T4" fmla="*/ 53636736 w 22"/>
                  <a:gd name="T5" fmla="*/ 107273473 h 22"/>
                  <a:gd name="T6" fmla="*/ 107273473 w 22"/>
                  <a:gd name="T7" fmla="*/ 53636736 h 22"/>
                  <a:gd name="T8" fmla="*/ 53636736 w 22"/>
                  <a:gd name="T9" fmla="*/ 0 h 22"/>
                  <a:gd name="T10" fmla="*/ 53636736 w 22"/>
                  <a:gd name="T11" fmla="*/ 82892937 h 22"/>
                  <a:gd name="T12" fmla="*/ 24380535 w 22"/>
                  <a:gd name="T13" fmla="*/ 53636736 h 22"/>
                  <a:gd name="T14" fmla="*/ 53636736 w 22"/>
                  <a:gd name="T15" fmla="*/ 24380535 h 22"/>
                  <a:gd name="T16" fmla="*/ 82892937 w 22"/>
                  <a:gd name="T17" fmla="*/ 53636736 h 22"/>
                  <a:gd name="T18" fmla="*/ 53636736 w 22"/>
                  <a:gd name="T19" fmla="*/ 82892937 h 2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2"/>
                  <a:gd name="T31" fmla="*/ 0 h 22"/>
                  <a:gd name="T32" fmla="*/ 22 w 22"/>
                  <a:gd name="T33" fmla="*/ 22 h 2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2" h="22">
                    <a:moveTo>
                      <a:pt x="11" y="0"/>
                    </a:moveTo>
                    <a:cubicBezTo>
                      <a:pt x="5" y="0"/>
                      <a:pt x="0" y="5"/>
                      <a:pt x="0" y="11"/>
                    </a:cubicBezTo>
                    <a:cubicBezTo>
                      <a:pt x="0" y="17"/>
                      <a:pt x="5" y="22"/>
                      <a:pt x="11" y="22"/>
                    </a:cubicBezTo>
                    <a:cubicBezTo>
                      <a:pt x="17" y="22"/>
                      <a:pt x="22" y="17"/>
                      <a:pt x="22" y="11"/>
                    </a:cubicBezTo>
                    <a:cubicBezTo>
                      <a:pt x="22" y="5"/>
                      <a:pt x="17" y="0"/>
                      <a:pt x="11" y="0"/>
                    </a:cubicBezTo>
                    <a:close/>
                    <a:moveTo>
                      <a:pt x="11" y="17"/>
                    </a:moveTo>
                    <a:cubicBezTo>
                      <a:pt x="8" y="17"/>
                      <a:pt x="5" y="14"/>
                      <a:pt x="5" y="11"/>
                    </a:cubicBezTo>
                    <a:cubicBezTo>
                      <a:pt x="5" y="8"/>
                      <a:pt x="8" y="5"/>
                      <a:pt x="11" y="5"/>
                    </a:cubicBezTo>
                    <a:cubicBezTo>
                      <a:pt x="14" y="5"/>
                      <a:pt x="17" y="8"/>
                      <a:pt x="17" y="11"/>
                    </a:cubicBezTo>
                    <a:cubicBezTo>
                      <a:pt x="17" y="14"/>
                      <a:pt x="14" y="17"/>
                      <a:pt x="11" y="1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8" name="Freeform 110"/>
              <p:cNvSpPr>
                <a:spLocks noEditPoints="1" noChangeArrowheads="1"/>
              </p:cNvSpPr>
              <p:nvPr/>
            </p:nvSpPr>
            <p:spPr bwMode="auto">
              <a:xfrm>
                <a:off x="82213" y="181242"/>
                <a:ext cx="30830" cy="30830"/>
              </a:xfrm>
              <a:custGeom>
                <a:avLst/>
                <a:gdLst>
                  <a:gd name="T0" fmla="*/ 33946032 w 14"/>
                  <a:gd name="T1" fmla="*/ 0 h 14"/>
                  <a:gd name="T2" fmla="*/ 0 w 14"/>
                  <a:gd name="T3" fmla="*/ 33946032 h 14"/>
                  <a:gd name="T4" fmla="*/ 33946032 w 14"/>
                  <a:gd name="T5" fmla="*/ 67892064 h 14"/>
                  <a:gd name="T6" fmla="*/ 67892064 w 14"/>
                  <a:gd name="T7" fmla="*/ 33946032 h 14"/>
                  <a:gd name="T8" fmla="*/ 33946032 w 14"/>
                  <a:gd name="T9" fmla="*/ 0 h 14"/>
                  <a:gd name="T10" fmla="*/ 33946032 w 14"/>
                  <a:gd name="T11" fmla="*/ 48493388 h 14"/>
                  <a:gd name="T12" fmla="*/ 19398676 w 14"/>
                  <a:gd name="T13" fmla="*/ 33946032 h 14"/>
                  <a:gd name="T14" fmla="*/ 33946032 w 14"/>
                  <a:gd name="T15" fmla="*/ 14547356 h 14"/>
                  <a:gd name="T16" fmla="*/ 53344709 w 14"/>
                  <a:gd name="T17" fmla="*/ 33946032 h 14"/>
                  <a:gd name="T18" fmla="*/ 33946032 w 14"/>
                  <a:gd name="T19" fmla="*/ 48493388 h 14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4"/>
                  <a:gd name="T31" fmla="*/ 0 h 14"/>
                  <a:gd name="T32" fmla="*/ 14 w 14"/>
                  <a:gd name="T33" fmla="*/ 14 h 14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4" h="14">
                    <a:moveTo>
                      <a:pt x="7" y="0"/>
                    </a:moveTo>
                    <a:cubicBezTo>
                      <a:pt x="3" y="0"/>
                      <a:pt x="0" y="3"/>
                      <a:pt x="0" y="7"/>
                    </a:cubicBezTo>
                    <a:cubicBezTo>
                      <a:pt x="0" y="11"/>
                      <a:pt x="3" y="14"/>
                      <a:pt x="7" y="14"/>
                    </a:cubicBezTo>
                    <a:cubicBezTo>
                      <a:pt x="11" y="14"/>
                      <a:pt x="14" y="11"/>
                      <a:pt x="14" y="7"/>
                    </a:cubicBezTo>
                    <a:cubicBezTo>
                      <a:pt x="14" y="3"/>
                      <a:pt x="11" y="0"/>
                      <a:pt x="7" y="0"/>
                    </a:cubicBezTo>
                    <a:close/>
                    <a:moveTo>
                      <a:pt x="7" y="10"/>
                    </a:moveTo>
                    <a:cubicBezTo>
                      <a:pt x="5" y="10"/>
                      <a:pt x="4" y="9"/>
                      <a:pt x="4" y="7"/>
                    </a:cubicBezTo>
                    <a:cubicBezTo>
                      <a:pt x="4" y="5"/>
                      <a:pt x="5" y="3"/>
                      <a:pt x="7" y="3"/>
                    </a:cubicBezTo>
                    <a:cubicBezTo>
                      <a:pt x="9" y="3"/>
                      <a:pt x="11" y="5"/>
                      <a:pt x="11" y="7"/>
                    </a:cubicBezTo>
                    <a:cubicBezTo>
                      <a:pt x="11" y="9"/>
                      <a:pt x="9" y="10"/>
                      <a:pt x="7" y="1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7753352" y="4160490"/>
            <a:ext cx="3083991" cy="434209"/>
            <a:chOff x="5815013" y="3120366"/>
            <a:chExt cx="2255044" cy="1126331"/>
          </a:xfrm>
        </p:grpSpPr>
        <p:sp>
          <p:nvSpPr>
            <p:cNvPr id="17" name="矩形 6"/>
            <p:cNvSpPr>
              <a:spLocks noChangeArrowheads="1"/>
            </p:cNvSpPr>
            <p:nvPr/>
          </p:nvSpPr>
          <p:spPr bwMode="auto">
            <a:xfrm>
              <a:off x="5815013" y="3120366"/>
              <a:ext cx="2255044" cy="1126331"/>
            </a:xfrm>
            <a:prstGeom prst="rect">
              <a:avLst/>
            </a:prstGeom>
            <a:solidFill>
              <a:srgbClr val="CCCC33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pPr algn="ctr"/>
              <a:endParaRPr lang="zh-CN" altLang="zh-CN" sz="2400">
                <a:solidFill>
                  <a:srgbClr val="FFFFFF"/>
                </a:solidFill>
                <a:latin typeface="宋体" pitchFamily="2" charset="-122"/>
                <a:sym typeface="宋体" pitchFamily="2" charset="-122"/>
              </a:endParaRPr>
            </a:p>
          </p:txBody>
        </p:sp>
        <p:grpSp>
          <p:nvGrpSpPr>
            <p:cNvPr id="31" name="组合 23"/>
            <p:cNvGrpSpPr>
              <a:grpSpLocks/>
            </p:cNvGrpSpPr>
            <p:nvPr/>
          </p:nvGrpSpPr>
          <p:grpSpPr bwMode="auto">
            <a:xfrm>
              <a:off x="6913150" y="3617108"/>
              <a:ext cx="42854" cy="42034"/>
              <a:chOff x="141070" y="419472"/>
              <a:chExt cx="50449" cy="53252"/>
            </a:xfrm>
          </p:grpSpPr>
          <p:sp>
            <p:nvSpPr>
              <p:cNvPr id="32" name="Freeform 154"/>
              <p:cNvSpPr>
                <a:spLocks noChangeArrowheads="1"/>
              </p:cNvSpPr>
              <p:nvPr/>
            </p:nvSpPr>
            <p:spPr bwMode="auto">
              <a:xfrm>
                <a:off x="141070" y="426012"/>
                <a:ext cx="50449" cy="46712"/>
              </a:xfrm>
              <a:custGeom>
                <a:avLst/>
                <a:gdLst>
                  <a:gd name="T0" fmla="*/ 76978594 w 23"/>
                  <a:gd name="T1" fmla="*/ 0 h 21"/>
                  <a:gd name="T2" fmla="*/ 76978594 w 23"/>
                  <a:gd name="T3" fmla="*/ 19792542 h 21"/>
                  <a:gd name="T4" fmla="*/ 91411395 w 23"/>
                  <a:gd name="T5" fmla="*/ 54426153 h 21"/>
                  <a:gd name="T6" fmla="*/ 48110799 w 23"/>
                  <a:gd name="T7" fmla="*/ 84112741 h 21"/>
                  <a:gd name="T8" fmla="*/ 19245197 w 23"/>
                  <a:gd name="T9" fmla="*/ 44529882 h 21"/>
                  <a:gd name="T10" fmla="*/ 28867795 w 23"/>
                  <a:gd name="T11" fmla="*/ 24739565 h 21"/>
                  <a:gd name="T12" fmla="*/ 28867795 w 23"/>
                  <a:gd name="T13" fmla="*/ 0 h 21"/>
                  <a:gd name="T14" fmla="*/ 0 w 23"/>
                  <a:gd name="T15" fmla="*/ 49479130 h 21"/>
                  <a:gd name="T16" fmla="*/ 52923194 w 23"/>
                  <a:gd name="T17" fmla="*/ 103905283 h 21"/>
                  <a:gd name="T18" fmla="*/ 110656591 w 23"/>
                  <a:gd name="T19" fmla="*/ 49479130 h 21"/>
                  <a:gd name="T20" fmla="*/ 76978594 w 23"/>
                  <a:gd name="T21" fmla="*/ 0 h 2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3"/>
                  <a:gd name="T34" fmla="*/ 0 h 21"/>
                  <a:gd name="T35" fmla="*/ 23 w 23"/>
                  <a:gd name="T36" fmla="*/ 21 h 2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3" h="21">
                    <a:moveTo>
                      <a:pt x="16" y="0"/>
                    </a:moveTo>
                    <a:cubicBezTo>
                      <a:pt x="16" y="4"/>
                      <a:pt x="16" y="4"/>
                      <a:pt x="16" y="4"/>
                    </a:cubicBezTo>
                    <a:cubicBezTo>
                      <a:pt x="18" y="5"/>
                      <a:pt x="19" y="8"/>
                      <a:pt x="19" y="11"/>
                    </a:cubicBezTo>
                    <a:cubicBezTo>
                      <a:pt x="18" y="15"/>
                      <a:pt x="15" y="18"/>
                      <a:pt x="10" y="17"/>
                    </a:cubicBezTo>
                    <a:cubicBezTo>
                      <a:pt x="6" y="17"/>
                      <a:pt x="3" y="13"/>
                      <a:pt x="4" y="9"/>
                    </a:cubicBezTo>
                    <a:cubicBezTo>
                      <a:pt x="4" y="7"/>
                      <a:pt x="5" y="6"/>
                      <a:pt x="6" y="5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3" y="2"/>
                      <a:pt x="0" y="6"/>
                      <a:pt x="0" y="10"/>
                    </a:cubicBezTo>
                    <a:cubicBezTo>
                      <a:pt x="0" y="16"/>
                      <a:pt x="5" y="21"/>
                      <a:pt x="11" y="21"/>
                    </a:cubicBezTo>
                    <a:cubicBezTo>
                      <a:pt x="18" y="21"/>
                      <a:pt x="23" y="16"/>
                      <a:pt x="23" y="10"/>
                    </a:cubicBezTo>
                    <a:cubicBezTo>
                      <a:pt x="23" y="5"/>
                      <a:pt x="20" y="1"/>
                      <a:pt x="1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42" name="Rectangle 155"/>
              <p:cNvSpPr>
                <a:spLocks noChangeArrowheads="1"/>
              </p:cNvSpPr>
              <p:nvPr/>
            </p:nvSpPr>
            <p:spPr bwMode="auto">
              <a:xfrm>
                <a:off x="160689" y="419472"/>
                <a:ext cx="9342" cy="3269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zh-CN" sz="2400">
                  <a:solidFill>
                    <a:srgbClr val="000000"/>
                  </a:solidFill>
                  <a:latin typeface="Calibri" pitchFamily="34" charset="0"/>
                  <a:sym typeface="宋体" pitchFamily="2" charset="-122"/>
                </a:endParaRPr>
              </a:p>
            </p:txBody>
          </p:sp>
        </p:grpSp>
      </p:grpSp>
      <p:sp>
        <p:nvSpPr>
          <p:cNvPr id="16" name="矩形 5"/>
          <p:cNvSpPr>
            <a:spLocks noChangeArrowheads="1"/>
          </p:cNvSpPr>
          <p:nvPr/>
        </p:nvSpPr>
        <p:spPr bwMode="auto">
          <a:xfrm>
            <a:off x="4627565" y="4160487"/>
            <a:ext cx="3016848" cy="434212"/>
          </a:xfrm>
          <a:prstGeom prst="rect">
            <a:avLst/>
          </a:prstGeom>
          <a:solidFill>
            <a:srgbClr val="FF6969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-7081" y="193293"/>
            <a:ext cx="396000" cy="672075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4" name="文本框 23"/>
          <p:cNvSpPr>
            <a:spLocks noChangeArrowheads="1"/>
          </p:cNvSpPr>
          <p:nvPr/>
        </p:nvSpPr>
        <p:spPr bwMode="auto">
          <a:xfrm>
            <a:off x="393500" y="249643"/>
            <a:ext cx="27462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32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  <a:sym typeface="Calibri" pitchFamily="34" charset="0"/>
              </a:rPr>
              <a:t>Camouflage</a:t>
            </a:r>
            <a:endParaRPr lang="en-US" altLang="zh-CN" sz="3200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  <a:sym typeface="方正姚体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460365" y="1157952"/>
            <a:ext cx="92583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>
                <a:solidFill>
                  <a:schemeClr val="bg1"/>
                </a:solidFill>
              </a:rPr>
              <a:t>Fishes avoid detection by visually hunting predators in two chief ways , either by appearing like something unfishlike and therefore unrecognizable , or by disappearing entirely </a:t>
            </a:r>
            <a:r>
              <a:rPr lang="zh-CN" altLang="en-US" dirty="0"/>
              <a:t>. In both categories , detection is accomplished through either reduction of photocontrast with the background or disruption of the outline of the fish.A common form of the first tactic , appearing unfishlike through photocontrast reduction , is called protective resemblance . Here a fish matches its background so accurately that it appears to blend in with </a:t>
            </a:r>
            <a:r>
              <a:rPr lang="zh-CN" altLang="en-US" sz="2000" dirty="0" smtClean="0"/>
              <a:t>it.</a:t>
            </a:r>
            <a:r>
              <a:rPr lang="zh-CN" altLang="en-US" sz="2000" dirty="0" smtClean="0">
                <a:solidFill>
                  <a:schemeClr val="bg1"/>
                </a:solidFill>
              </a:rPr>
              <a:t>Resemblance </a:t>
            </a:r>
            <a:r>
              <a:rPr lang="zh-CN" altLang="en-US" sz="2000" dirty="0">
                <a:solidFill>
                  <a:schemeClr val="bg1"/>
                </a:solidFill>
              </a:rPr>
              <a:t>is achieved through constant or variable coloration and epidermal body growths that match surrounding objects . As most predatory animals are highly sensitive to movement , protective resemblance is usually enhanced by immobility</a:t>
            </a:r>
            <a:r>
              <a:rPr lang="zh-CN" altLang="en-US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638" y="4694990"/>
            <a:ext cx="3006725" cy="2004483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730897" y="4229793"/>
            <a:ext cx="2588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000" dirty="0" smtClean="0"/>
              <a:t>Leafy </a:t>
            </a:r>
            <a:r>
              <a:rPr kumimoji="1" lang="en-US" altLang="zh-CN" sz="2000" dirty="0" err="1" smtClean="0"/>
              <a:t>Seadragons</a:t>
            </a:r>
            <a:endParaRPr kumimoji="1" lang="zh-CN" altLang="en-US" sz="2000" dirty="0"/>
          </a:p>
        </p:txBody>
      </p:sp>
      <p:sp>
        <p:nvSpPr>
          <p:cNvPr id="9" name="文本框 8"/>
          <p:cNvSpPr txBox="1"/>
          <p:nvPr/>
        </p:nvSpPr>
        <p:spPr>
          <a:xfrm>
            <a:off x="5038928" y="4229793"/>
            <a:ext cx="2101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000" dirty="0" smtClean="0"/>
              <a:t>Cardinalfishes</a:t>
            </a:r>
            <a:endParaRPr kumimoji="1" lang="zh-CN" altLang="en-US" sz="2000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65" y="4694989"/>
            <a:ext cx="3016848" cy="200448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3615" y="4645337"/>
            <a:ext cx="3093729" cy="2054135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7859928" y="4229793"/>
            <a:ext cx="2875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000" dirty="0" smtClean="0"/>
              <a:t>Yellow-spotted Gobies</a:t>
            </a:r>
            <a:endParaRPr kumimoji="1"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2280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500">
        <p:blinds dir="vert"/>
      </p:transition>
    </mc:Choice>
    <mc:Fallback xmlns="">
      <p:transition spd="slow" advTm="45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任意多边形 8"/>
          <p:cNvSpPr>
            <a:spLocks noChangeAspect="1" noChangeArrowheads="1"/>
          </p:cNvSpPr>
          <p:nvPr/>
        </p:nvSpPr>
        <p:spPr bwMode="auto">
          <a:xfrm>
            <a:off x="4354513" y="4241800"/>
            <a:ext cx="3465512" cy="2208213"/>
          </a:xfrm>
          <a:custGeom>
            <a:avLst/>
            <a:gdLst>
              <a:gd name="T0" fmla="*/ 1459952 w 4113070"/>
              <a:gd name="T1" fmla="*/ 0 h 2620420"/>
              <a:gd name="T2" fmla="*/ 2919905 w 4113070"/>
              <a:gd name="T3" fmla="*/ 1460415 h 2620420"/>
              <a:gd name="T4" fmla="*/ 2890244 w 4113070"/>
              <a:gd name="T5" fmla="*/ 1754740 h 2620420"/>
              <a:gd name="T6" fmla="*/ 2862970 w 4113070"/>
              <a:gd name="T7" fmla="*/ 1860849 h 2620420"/>
              <a:gd name="T8" fmla="*/ 56936 w 4113070"/>
              <a:gd name="T9" fmla="*/ 1860849 h 2620420"/>
              <a:gd name="T10" fmla="*/ 29662 w 4113070"/>
              <a:gd name="T11" fmla="*/ 1754740 h 2620420"/>
              <a:gd name="T12" fmla="*/ 0 w 4113070"/>
              <a:gd name="T13" fmla="*/ 1460415 h 2620420"/>
              <a:gd name="T14" fmla="*/ 1459952 w 4113070"/>
              <a:gd name="T15" fmla="*/ 0 h 262042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113070"/>
              <a:gd name="T25" fmla="*/ 0 h 2620420"/>
              <a:gd name="T26" fmla="*/ 4113070 w 4113070"/>
              <a:gd name="T27" fmla="*/ 2620420 h 262042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113070" h="2620420">
                <a:moveTo>
                  <a:pt x="2056535" y="0"/>
                </a:moveTo>
                <a:cubicBezTo>
                  <a:pt x="3192328" y="0"/>
                  <a:pt x="4113070" y="920742"/>
                  <a:pt x="4113070" y="2056535"/>
                </a:cubicBezTo>
                <a:cubicBezTo>
                  <a:pt x="4113070" y="2198509"/>
                  <a:pt x="4098684" y="2337123"/>
                  <a:pt x="4071289" y="2470999"/>
                </a:cubicBezTo>
                <a:lnTo>
                  <a:pt x="4032869" y="2620420"/>
                </a:lnTo>
                <a:lnTo>
                  <a:pt x="80202" y="2620420"/>
                </a:lnTo>
                <a:lnTo>
                  <a:pt x="41782" y="2470999"/>
                </a:lnTo>
                <a:cubicBezTo>
                  <a:pt x="14387" y="2337123"/>
                  <a:pt x="0" y="2198509"/>
                  <a:pt x="0" y="2056535"/>
                </a:cubicBezTo>
                <a:cubicBezTo>
                  <a:pt x="0" y="920742"/>
                  <a:pt x="920742" y="0"/>
                  <a:pt x="2056535" y="0"/>
                </a:cubicBezTo>
                <a:close/>
              </a:path>
            </a:pathLst>
          </a:custGeom>
          <a:solidFill>
            <a:srgbClr val="FFFFFF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42719B"/>
                </a:solidFill>
                <a:bevel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sp>
        <p:nvSpPr>
          <p:cNvPr id="41" name="任意多边形 9"/>
          <p:cNvSpPr>
            <a:spLocks noChangeAspect="1" noChangeArrowheads="1"/>
          </p:cNvSpPr>
          <p:nvPr/>
        </p:nvSpPr>
        <p:spPr bwMode="auto">
          <a:xfrm rot="4031394">
            <a:off x="6664046" y="5127288"/>
            <a:ext cx="195749" cy="1680000"/>
          </a:xfrm>
          <a:custGeom>
            <a:avLst/>
            <a:gdLst>
              <a:gd name="T0" fmla="*/ 97089 w 324000"/>
              <a:gd name="T1" fmla="*/ 0 h 2776241"/>
              <a:gd name="T2" fmla="*/ 194176 w 324000"/>
              <a:gd name="T3" fmla="*/ 1570726 h 2776241"/>
              <a:gd name="T4" fmla="*/ 193974 w 324000"/>
              <a:gd name="T5" fmla="*/ 1570726 h 2776241"/>
              <a:gd name="T6" fmla="*/ 194176 w 324000"/>
              <a:gd name="T7" fmla="*/ 1571731 h 2776241"/>
              <a:gd name="T8" fmla="*/ 97089 w 324000"/>
              <a:gd name="T9" fmla="*/ 1669128 h 2776241"/>
              <a:gd name="T10" fmla="*/ 0 w 324000"/>
              <a:gd name="T11" fmla="*/ 1571731 h 2776241"/>
              <a:gd name="T12" fmla="*/ 203 w 324000"/>
              <a:gd name="T13" fmla="*/ 1570726 h 2776241"/>
              <a:gd name="T14" fmla="*/ 0 w 324000"/>
              <a:gd name="T15" fmla="*/ 1570726 h 277624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24000"/>
              <a:gd name="T25" fmla="*/ 0 h 2776241"/>
              <a:gd name="T26" fmla="*/ 324000 w 324000"/>
              <a:gd name="T27" fmla="*/ 2776241 h 277624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24000" h="2776241">
                <a:moveTo>
                  <a:pt x="162000" y="0"/>
                </a:moveTo>
                <a:lnTo>
                  <a:pt x="324000" y="2612570"/>
                </a:lnTo>
                <a:lnTo>
                  <a:pt x="323663" y="2612570"/>
                </a:lnTo>
                <a:lnTo>
                  <a:pt x="324000" y="2614241"/>
                </a:lnTo>
                <a:cubicBezTo>
                  <a:pt x="324000" y="2703711"/>
                  <a:pt x="251470" y="2776241"/>
                  <a:pt x="162000" y="2776241"/>
                </a:cubicBezTo>
                <a:cubicBezTo>
                  <a:pt x="72530" y="2776241"/>
                  <a:pt x="0" y="2703711"/>
                  <a:pt x="0" y="2614241"/>
                </a:cubicBezTo>
                <a:lnTo>
                  <a:pt x="338" y="2612570"/>
                </a:lnTo>
                <a:lnTo>
                  <a:pt x="0" y="2612570"/>
                </a:lnTo>
                <a:lnTo>
                  <a:pt x="162000" y="0"/>
                </a:lnTo>
                <a:close/>
              </a:path>
            </a:pathLst>
          </a:custGeom>
          <a:solidFill>
            <a:srgbClr val="FFFA19"/>
          </a:solidFill>
          <a:ln>
            <a:noFill/>
          </a:ln>
        </p:spPr>
        <p:txBody>
          <a:bodyPr lIns="91440" tIns="45720" rIns="91440" bIns="45720" anchor="ctr"/>
          <a:lstStyle/>
          <a:p>
            <a:endParaRPr lang="zh-CN" altLang="en-US" sz="2400"/>
          </a:p>
        </p:txBody>
      </p:sp>
      <p:grpSp>
        <p:nvGrpSpPr>
          <p:cNvPr id="7" name="组合 6"/>
          <p:cNvGrpSpPr/>
          <p:nvPr/>
        </p:nvGrpSpPr>
        <p:grpSpPr>
          <a:xfrm>
            <a:off x="3570288" y="4454525"/>
            <a:ext cx="1249363" cy="1995488"/>
            <a:chOff x="2677716" y="3340894"/>
            <a:chExt cx="937022" cy="1496616"/>
          </a:xfrm>
        </p:grpSpPr>
        <p:sp>
          <p:nvSpPr>
            <p:cNvPr id="36" name="任意多边形 4"/>
            <p:cNvSpPr>
              <a:spLocks noChangeAspect="1" noChangeArrowheads="1"/>
            </p:cNvSpPr>
            <p:nvPr/>
          </p:nvSpPr>
          <p:spPr bwMode="auto">
            <a:xfrm>
              <a:off x="2677716" y="3340894"/>
              <a:ext cx="937022" cy="1496616"/>
            </a:xfrm>
            <a:custGeom>
              <a:avLst/>
              <a:gdLst>
                <a:gd name="T0" fmla="*/ 438976 w 1482739"/>
                <a:gd name="T1" fmla="*/ 0 h 2368485"/>
                <a:gd name="T2" fmla="*/ 1052718 w 1482739"/>
                <a:gd name="T3" fmla="*/ 486079 h 2368485"/>
                <a:gd name="T4" fmla="*/ 985946 w 1482739"/>
                <a:gd name="T5" fmla="*/ 583009 h 2368485"/>
                <a:gd name="T6" fmla="*/ 783840 w 1482739"/>
                <a:gd name="T7" fmla="*/ 1290183 h 2368485"/>
                <a:gd name="T8" fmla="*/ 811016 w 1482739"/>
                <a:gd name="T9" fmla="*/ 1559697 h 2368485"/>
                <a:gd name="T10" fmla="*/ 842272 w 1482739"/>
                <a:gd name="T11" fmla="*/ 1681232 h 2368485"/>
                <a:gd name="T12" fmla="*/ 37543 w 1482739"/>
                <a:gd name="T13" fmla="*/ 1681232 h 2368485"/>
                <a:gd name="T14" fmla="*/ 10953 w 1482739"/>
                <a:gd name="T15" fmla="*/ 1507042 h 2368485"/>
                <a:gd name="T16" fmla="*/ 0 w 1482739"/>
                <a:gd name="T17" fmla="*/ 1290183 h 2368485"/>
                <a:gd name="T18" fmla="*/ 341142 w 1482739"/>
                <a:gd name="T19" fmla="*/ 136259 h 236848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82739"/>
                <a:gd name="T31" fmla="*/ 0 h 2368485"/>
                <a:gd name="T32" fmla="*/ 1482739 w 1482739"/>
                <a:gd name="T33" fmla="*/ 2368485 h 236848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82739" h="2368485">
                  <a:moveTo>
                    <a:pt x="618292" y="0"/>
                  </a:moveTo>
                  <a:lnTo>
                    <a:pt x="1482739" y="684778"/>
                  </a:lnTo>
                  <a:lnTo>
                    <a:pt x="1388693" y="821331"/>
                  </a:lnTo>
                  <a:cubicBezTo>
                    <a:pt x="1208281" y="1110339"/>
                    <a:pt x="1104029" y="1451787"/>
                    <a:pt x="1104029" y="1817583"/>
                  </a:cubicBezTo>
                  <a:cubicBezTo>
                    <a:pt x="1104029" y="1947644"/>
                    <a:pt x="1117209" y="2074627"/>
                    <a:pt x="1142305" y="2197269"/>
                  </a:cubicBezTo>
                  <a:lnTo>
                    <a:pt x="1186329" y="2368485"/>
                  </a:lnTo>
                  <a:lnTo>
                    <a:pt x="52879" y="2368485"/>
                  </a:lnTo>
                  <a:lnTo>
                    <a:pt x="15427" y="2123089"/>
                  </a:lnTo>
                  <a:cubicBezTo>
                    <a:pt x="5226" y="2022641"/>
                    <a:pt x="0" y="1920723"/>
                    <a:pt x="0" y="1817583"/>
                  </a:cubicBezTo>
                  <a:cubicBezTo>
                    <a:pt x="0" y="1218087"/>
                    <a:pt x="176550" y="659826"/>
                    <a:pt x="480494" y="191958"/>
                  </a:cubicBezTo>
                  <a:lnTo>
                    <a:pt x="618292" y="0"/>
                  </a:lnTo>
                  <a:close/>
                </a:path>
              </a:pathLst>
            </a:cu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endParaRPr lang="zh-CN" altLang="en-US" sz="2400"/>
            </a:p>
          </p:txBody>
        </p:sp>
        <p:sp>
          <p:nvSpPr>
            <p:cNvPr id="42" name="文本框 10"/>
            <p:cNvSpPr>
              <a:spLocks noChangeArrowheads="1"/>
            </p:cNvSpPr>
            <p:nvPr/>
          </p:nvSpPr>
          <p:spPr bwMode="auto">
            <a:xfrm rot="17579471">
              <a:off x="2985499" y="3899893"/>
              <a:ext cx="138548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endParaRPr lang="zh-CN" altLang="en-US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156072" y="3470275"/>
            <a:ext cx="1879599" cy="1481139"/>
            <a:chOff x="3117056" y="2602706"/>
            <a:chExt cx="1409700" cy="1110854"/>
          </a:xfrm>
        </p:grpSpPr>
        <p:sp>
          <p:nvSpPr>
            <p:cNvPr id="37" name="任意多边形 5"/>
            <p:cNvSpPr>
              <a:spLocks noChangeAspect="1" noChangeArrowheads="1"/>
            </p:cNvSpPr>
            <p:nvPr/>
          </p:nvSpPr>
          <p:spPr bwMode="auto">
            <a:xfrm>
              <a:off x="3117056" y="2602706"/>
              <a:ext cx="1409700" cy="1110854"/>
            </a:xfrm>
            <a:custGeom>
              <a:avLst/>
              <a:gdLst>
                <a:gd name="T0" fmla="*/ 1584436 w 2229750"/>
                <a:gd name="T1" fmla="*/ 0 h 1759042"/>
                <a:gd name="T2" fmla="*/ 1584436 w 2229750"/>
                <a:gd name="T3" fmla="*/ 783861 h 1759042"/>
                <a:gd name="T4" fmla="*/ 1491997 w 2229750"/>
                <a:gd name="T5" fmla="*/ 788518 h 1759042"/>
                <a:gd name="T6" fmla="*/ 637923 w 2229750"/>
                <a:gd name="T7" fmla="*/ 1219232 h 1759042"/>
                <a:gd name="T8" fmla="*/ 614701 w 2229750"/>
                <a:gd name="T9" fmla="*/ 1247139 h 1759042"/>
                <a:gd name="T10" fmla="*/ 0 w 2229750"/>
                <a:gd name="T11" fmla="*/ 761297 h 1759042"/>
                <a:gd name="T12" fmla="*/ 91928 w 2229750"/>
                <a:gd name="T13" fmla="*/ 655726 h 1759042"/>
                <a:gd name="T14" fmla="*/ 1519613 w 2229750"/>
                <a:gd name="T15" fmla="*/ 1636 h 17590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29750"/>
                <a:gd name="T25" fmla="*/ 0 h 1759042"/>
                <a:gd name="T26" fmla="*/ 2229750 w 2229750"/>
                <a:gd name="T27" fmla="*/ 1759042 h 17590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29750" h="1759042">
                  <a:moveTo>
                    <a:pt x="2229750" y="0"/>
                  </a:moveTo>
                  <a:lnTo>
                    <a:pt x="2229750" y="1105606"/>
                  </a:lnTo>
                  <a:lnTo>
                    <a:pt x="2099663" y="1112175"/>
                  </a:lnTo>
                  <a:cubicBezTo>
                    <a:pt x="1624662" y="1160414"/>
                    <a:pt x="1201825" y="1385111"/>
                    <a:pt x="897739" y="1719680"/>
                  </a:cubicBezTo>
                  <a:lnTo>
                    <a:pt x="865058" y="1759042"/>
                  </a:lnTo>
                  <a:lnTo>
                    <a:pt x="0" y="1073780"/>
                  </a:lnTo>
                  <a:lnTo>
                    <a:pt x="129369" y="924877"/>
                  </a:lnTo>
                  <a:cubicBezTo>
                    <a:pt x="640582" y="388685"/>
                    <a:pt x="1349142" y="42321"/>
                    <a:pt x="2138526" y="2307"/>
                  </a:cubicBezTo>
                  <a:lnTo>
                    <a:pt x="2229750" y="0"/>
                  </a:lnTo>
                  <a:close/>
                </a:path>
              </a:pathLst>
            </a:cu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endParaRPr lang="zh-CN" altLang="en-US" sz="2400"/>
            </a:p>
          </p:txBody>
        </p:sp>
        <p:sp>
          <p:nvSpPr>
            <p:cNvPr id="43" name="文本框 11"/>
            <p:cNvSpPr>
              <a:spLocks noChangeArrowheads="1"/>
            </p:cNvSpPr>
            <p:nvPr/>
          </p:nvSpPr>
          <p:spPr bwMode="auto">
            <a:xfrm rot="19880929">
              <a:off x="3349770" y="2771800"/>
              <a:ext cx="1153249" cy="62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方正姚体" pitchFamily="2" charset="-122"/>
                </a:rPr>
                <a:t>Juvenile</a:t>
              </a:r>
            </a:p>
            <a:p>
              <a:r>
                <a:rPr lang="en-US" altLang="zh-CN" sz="24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方正姚体" pitchFamily="2" charset="-122"/>
                </a:rPr>
                <a:t>sweetlips</a:t>
              </a:r>
              <a:endParaRPr lang="zh-CN" altLang="en-US" sz="24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119505" y="3470275"/>
            <a:ext cx="1898957" cy="1481139"/>
            <a:chOff x="4589629" y="2602706"/>
            <a:chExt cx="1424218" cy="1110854"/>
          </a:xfrm>
        </p:grpSpPr>
        <p:sp>
          <p:nvSpPr>
            <p:cNvPr id="39" name="任意多边形 7"/>
            <p:cNvSpPr>
              <a:spLocks noChangeAspect="1" noChangeArrowheads="1"/>
            </p:cNvSpPr>
            <p:nvPr/>
          </p:nvSpPr>
          <p:spPr bwMode="auto">
            <a:xfrm>
              <a:off x="4604147" y="2602706"/>
              <a:ext cx="1409700" cy="1110854"/>
            </a:xfrm>
            <a:custGeom>
              <a:avLst/>
              <a:gdLst>
                <a:gd name="T0" fmla="*/ 0 w 2231226"/>
                <a:gd name="T1" fmla="*/ 0 h 1757913"/>
                <a:gd name="T2" fmla="*/ 66505 w 2231226"/>
                <a:gd name="T3" fmla="*/ 1683 h 1757913"/>
                <a:gd name="T4" fmla="*/ 1492303 w 2231226"/>
                <a:gd name="T5" fmla="*/ 656614 h 1757913"/>
                <a:gd name="T6" fmla="*/ 1583388 w 2231226"/>
                <a:gd name="T7" fmla="*/ 761489 h 1757913"/>
                <a:gd name="T8" fmla="*/ 969519 w 2231226"/>
                <a:gd name="T9" fmla="*/ 1247940 h 1757913"/>
                <a:gd name="T10" fmla="*/ 947030 w 2231226"/>
                <a:gd name="T11" fmla="*/ 1220843 h 1757913"/>
                <a:gd name="T12" fmla="*/ 94084 w 2231226"/>
                <a:gd name="T13" fmla="*/ 789576 h 1757913"/>
                <a:gd name="T14" fmla="*/ 0 w 2231226"/>
                <a:gd name="T15" fmla="*/ 784824 h 17579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1226"/>
                <a:gd name="T25" fmla="*/ 0 h 1757913"/>
                <a:gd name="T26" fmla="*/ 2231226 w 2231226"/>
                <a:gd name="T27" fmla="*/ 1757913 h 17579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1226" h="1757913">
                  <a:moveTo>
                    <a:pt x="0" y="0"/>
                  </a:moveTo>
                  <a:lnTo>
                    <a:pt x="93716" y="2370"/>
                  </a:lnTo>
                  <a:cubicBezTo>
                    <a:pt x="883101" y="42384"/>
                    <a:pt x="1591661" y="388748"/>
                    <a:pt x="2102874" y="924940"/>
                  </a:cubicBezTo>
                  <a:lnTo>
                    <a:pt x="2231226" y="1072673"/>
                  </a:lnTo>
                  <a:lnTo>
                    <a:pt x="1366195" y="1757913"/>
                  </a:lnTo>
                  <a:lnTo>
                    <a:pt x="1334504" y="1719743"/>
                  </a:lnTo>
                  <a:cubicBezTo>
                    <a:pt x="1030417" y="1385174"/>
                    <a:pt x="607581" y="1160477"/>
                    <a:pt x="132579" y="1112238"/>
                  </a:cubicBezTo>
                  <a:lnTo>
                    <a:pt x="0" y="11055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endParaRPr lang="zh-CN" altLang="en-US" sz="2400"/>
            </a:p>
          </p:txBody>
        </p:sp>
        <p:sp>
          <p:nvSpPr>
            <p:cNvPr id="44" name="文本框 12"/>
            <p:cNvSpPr>
              <a:spLocks noChangeArrowheads="1"/>
            </p:cNvSpPr>
            <p:nvPr/>
          </p:nvSpPr>
          <p:spPr bwMode="auto">
            <a:xfrm rot="1714282">
              <a:off x="4589629" y="2841050"/>
              <a:ext cx="1260153" cy="484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zh-CN" sz="3600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  <a:sym typeface="方正姚体" pitchFamily="2" charset="-122"/>
                </a:rPr>
                <a:t>batfish</a:t>
              </a:r>
              <a:endParaRPr lang="zh-CN" altLang="en-US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356474" y="4452939"/>
            <a:ext cx="1249362" cy="1997075"/>
            <a:chOff x="5517357" y="3339704"/>
            <a:chExt cx="937022" cy="1497806"/>
          </a:xfrm>
        </p:grpSpPr>
        <p:sp>
          <p:nvSpPr>
            <p:cNvPr id="38" name="任意多边形 6"/>
            <p:cNvSpPr>
              <a:spLocks noChangeAspect="1" noChangeArrowheads="1"/>
            </p:cNvSpPr>
            <p:nvPr/>
          </p:nvSpPr>
          <p:spPr bwMode="auto">
            <a:xfrm>
              <a:off x="5517357" y="3339704"/>
              <a:ext cx="937022" cy="1497806"/>
            </a:xfrm>
            <a:custGeom>
              <a:avLst/>
              <a:gdLst>
                <a:gd name="T0" fmla="*/ 612999 w 1483619"/>
                <a:gd name="T1" fmla="*/ 0 h 2369744"/>
                <a:gd name="T2" fmla="*/ 711357 w 1483619"/>
                <a:gd name="T3" fmla="*/ 137224 h 2369744"/>
                <a:gd name="T4" fmla="*/ 1052095 w 1483619"/>
                <a:gd name="T5" fmla="*/ 1291757 h 2369744"/>
                <a:gd name="T6" fmla="*/ 1041155 w 1483619"/>
                <a:gd name="T7" fmla="*/ 1508730 h 2369744"/>
                <a:gd name="T8" fmla="*/ 1014596 w 1483619"/>
                <a:gd name="T9" fmla="*/ 1683012 h 2369744"/>
                <a:gd name="T10" fmla="*/ 210820 w 1483619"/>
                <a:gd name="T11" fmla="*/ 1683012 h 2369744"/>
                <a:gd name="T12" fmla="*/ 242040 w 1483619"/>
                <a:gd name="T13" fmla="*/ 1561414 h 2369744"/>
                <a:gd name="T14" fmla="*/ 269183 w 1483619"/>
                <a:gd name="T15" fmla="*/ 1291757 h 2369744"/>
                <a:gd name="T16" fmla="*/ 67317 w 1483619"/>
                <a:gd name="T17" fmla="*/ 584210 h 2369744"/>
                <a:gd name="T18" fmla="*/ 0 w 1483619"/>
                <a:gd name="T19" fmla="*/ 486322 h 23697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83619"/>
                <a:gd name="T31" fmla="*/ 0 h 2369744"/>
                <a:gd name="T32" fmla="*/ 1483619 w 1483619"/>
                <a:gd name="T33" fmla="*/ 2369744 h 23697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83619" h="2369744">
                  <a:moveTo>
                    <a:pt x="864424" y="0"/>
                  </a:moveTo>
                  <a:lnTo>
                    <a:pt x="1003126" y="193217"/>
                  </a:lnTo>
                  <a:cubicBezTo>
                    <a:pt x="1307069" y="661085"/>
                    <a:pt x="1483619" y="1219346"/>
                    <a:pt x="1483619" y="1818842"/>
                  </a:cubicBezTo>
                  <a:cubicBezTo>
                    <a:pt x="1483619" y="1921982"/>
                    <a:pt x="1478393" y="2023900"/>
                    <a:pt x="1468192" y="2124348"/>
                  </a:cubicBezTo>
                  <a:lnTo>
                    <a:pt x="1430740" y="2369744"/>
                  </a:lnTo>
                  <a:lnTo>
                    <a:pt x="297290" y="2369744"/>
                  </a:lnTo>
                  <a:lnTo>
                    <a:pt x="341315" y="2198528"/>
                  </a:lnTo>
                  <a:cubicBezTo>
                    <a:pt x="366411" y="2075886"/>
                    <a:pt x="379590" y="1948903"/>
                    <a:pt x="379590" y="1818842"/>
                  </a:cubicBezTo>
                  <a:cubicBezTo>
                    <a:pt x="379590" y="1453046"/>
                    <a:pt x="275339" y="1111598"/>
                    <a:pt x="94927" y="822590"/>
                  </a:cubicBezTo>
                  <a:lnTo>
                    <a:pt x="0" y="684759"/>
                  </a:lnTo>
                  <a:lnTo>
                    <a:pt x="864424" y="0"/>
                  </a:lnTo>
                  <a:close/>
                </a:path>
              </a:pathLst>
            </a:cu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endParaRPr lang="zh-CN" altLang="en-US" sz="2400"/>
            </a:p>
          </p:txBody>
        </p:sp>
        <p:sp>
          <p:nvSpPr>
            <p:cNvPr id="45" name="文本框 16"/>
            <p:cNvSpPr>
              <a:spLocks noChangeArrowheads="1"/>
            </p:cNvSpPr>
            <p:nvPr/>
          </p:nvSpPr>
          <p:spPr bwMode="auto">
            <a:xfrm rot="4889706">
              <a:off x="6084792" y="3943504"/>
              <a:ext cx="138548" cy="484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endParaRPr lang="zh-CN" altLang="en-US" sz="3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sym typeface="方正姚体" pitchFamily="2" charset="-122"/>
              </a:endParaRPr>
            </a:p>
          </p:txBody>
        </p:sp>
      </p:grpSp>
      <p:grpSp>
        <p:nvGrpSpPr>
          <p:cNvPr id="55" name="组合 26"/>
          <p:cNvGrpSpPr>
            <a:grpSpLocks/>
          </p:cNvGrpSpPr>
          <p:nvPr/>
        </p:nvGrpSpPr>
        <p:grpSpPr bwMode="auto">
          <a:xfrm>
            <a:off x="3023217" y="1792685"/>
            <a:ext cx="576000" cy="624000"/>
            <a:chOff x="0" y="0"/>
            <a:chExt cx="402656" cy="450303"/>
          </a:xfrm>
          <a:solidFill>
            <a:srgbClr val="CCCC33"/>
          </a:solidFill>
        </p:grpSpPr>
        <p:sp>
          <p:nvSpPr>
            <p:cNvPr id="56" name="Freeform 108"/>
            <p:cNvSpPr>
              <a:spLocks noEditPoints="1" noChangeArrowheads="1"/>
            </p:cNvSpPr>
            <p:nvPr/>
          </p:nvSpPr>
          <p:spPr bwMode="auto">
            <a:xfrm>
              <a:off x="69134" y="167228"/>
              <a:ext cx="56988" cy="57923"/>
            </a:xfrm>
            <a:custGeom>
              <a:avLst/>
              <a:gdLst>
                <a:gd name="T0" fmla="*/ 62454464 w 26"/>
                <a:gd name="T1" fmla="*/ 0 h 26"/>
                <a:gd name="T2" fmla="*/ 0 w 26"/>
                <a:gd name="T3" fmla="*/ 64521766 h 26"/>
                <a:gd name="T4" fmla="*/ 62454464 w 26"/>
                <a:gd name="T5" fmla="*/ 129041305 h 26"/>
                <a:gd name="T6" fmla="*/ 124908929 w 26"/>
                <a:gd name="T7" fmla="*/ 64521766 h 26"/>
                <a:gd name="T8" fmla="*/ 62454464 w 26"/>
                <a:gd name="T9" fmla="*/ 0 h 26"/>
                <a:gd name="T10" fmla="*/ 62454464 w 26"/>
                <a:gd name="T11" fmla="*/ 114152866 h 26"/>
                <a:gd name="T12" fmla="*/ 14413580 w 26"/>
                <a:gd name="T13" fmla="*/ 64521766 h 26"/>
                <a:gd name="T14" fmla="*/ 62454464 w 26"/>
                <a:gd name="T15" fmla="*/ 14888439 h 26"/>
                <a:gd name="T16" fmla="*/ 110495348 w 26"/>
                <a:gd name="T17" fmla="*/ 64521766 h 26"/>
                <a:gd name="T18" fmla="*/ 62454464 w 26"/>
                <a:gd name="T19" fmla="*/ 114152866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6"/>
                <a:gd name="T31" fmla="*/ 0 h 26"/>
                <a:gd name="T32" fmla="*/ 26 w 26"/>
                <a:gd name="T33" fmla="*/ 26 h 2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6" h="26">
                  <a:moveTo>
                    <a:pt x="13" y="0"/>
                  </a:moveTo>
                  <a:cubicBezTo>
                    <a:pt x="6" y="0"/>
                    <a:pt x="0" y="6"/>
                    <a:pt x="0" y="13"/>
                  </a:cubicBezTo>
                  <a:cubicBezTo>
                    <a:pt x="0" y="20"/>
                    <a:pt x="6" y="26"/>
                    <a:pt x="13" y="26"/>
                  </a:cubicBezTo>
                  <a:cubicBezTo>
                    <a:pt x="20" y="26"/>
                    <a:pt x="26" y="20"/>
                    <a:pt x="26" y="13"/>
                  </a:cubicBezTo>
                  <a:cubicBezTo>
                    <a:pt x="26" y="6"/>
                    <a:pt x="20" y="0"/>
                    <a:pt x="13" y="0"/>
                  </a:cubicBezTo>
                  <a:close/>
                  <a:moveTo>
                    <a:pt x="13" y="23"/>
                  </a:moveTo>
                  <a:cubicBezTo>
                    <a:pt x="8" y="23"/>
                    <a:pt x="3" y="18"/>
                    <a:pt x="3" y="13"/>
                  </a:cubicBezTo>
                  <a:cubicBezTo>
                    <a:pt x="3" y="7"/>
                    <a:pt x="8" y="3"/>
                    <a:pt x="13" y="3"/>
                  </a:cubicBezTo>
                  <a:cubicBezTo>
                    <a:pt x="19" y="3"/>
                    <a:pt x="23" y="7"/>
                    <a:pt x="23" y="13"/>
                  </a:cubicBezTo>
                  <a:cubicBezTo>
                    <a:pt x="23" y="18"/>
                    <a:pt x="19" y="23"/>
                    <a:pt x="13" y="2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57" name="Freeform 109"/>
            <p:cNvSpPr>
              <a:spLocks noEditPoints="1" noChangeArrowheads="1"/>
            </p:cNvSpPr>
            <p:nvPr/>
          </p:nvSpPr>
          <p:spPr bwMode="auto">
            <a:xfrm>
              <a:off x="197125" y="129859"/>
              <a:ext cx="48580" cy="48580"/>
            </a:xfrm>
            <a:custGeom>
              <a:avLst/>
              <a:gdLst>
                <a:gd name="T0" fmla="*/ 53636736 w 22"/>
                <a:gd name="T1" fmla="*/ 0 h 22"/>
                <a:gd name="T2" fmla="*/ 0 w 22"/>
                <a:gd name="T3" fmla="*/ 53636736 h 22"/>
                <a:gd name="T4" fmla="*/ 53636736 w 22"/>
                <a:gd name="T5" fmla="*/ 107273473 h 22"/>
                <a:gd name="T6" fmla="*/ 107273473 w 22"/>
                <a:gd name="T7" fmla="*/ 53636736 h 22"/>
                <a:gd name="T8" fmla="*/ 53636736 w 22"/>
                <a:gd name="T9" fmla="*/ 0 h 22"/>
                <a:gd name="T10" fmla="*/ 53636736 w 22"/>
                <a:gd name="T11" fmla="*/ 82892937 h 22"/>
                <a:gd name="T12" fmla="*/ 24380535 w 22"/>
                <a:gd name="T13" fmla="*/ 53636736 h 22"/>
                <a:gd name="T14" fmla="*/ 53636736 w 22"/>
                <a:gd name="T15" fmla="*/ 24380535 h 22"/>
                <a:gd name="T16" fmla="*/ 82892937 w 22"/>
                <a:gd name="T17" fmla="*/ 53636736 h 22"/>
                <a:gd name="T18" fmla="*/ 53636736 w 22"/>
                <a:gd name="T19" fmla="*/ 82892937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22"/>
                <a:gd name="T32" fmla="*/ 22 w 22"/>
                <a:gd name="T33" fmla="*/ 22 h 2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22">
                  <a:moveTo>
                    <a:pt x="11" y="0"/>
                  </a:moveTo>
                  <a:cubicBezTo>
                    <a:pt x="5" y="0"/>
                    <a:pt x="0" y="5"/>
                    <a:pt x="0" y="11"/>
                  </a:cubicBezTo>
                  <a:cubicBezTo>
                    <a:pt x="0" y="17"/>
                    <a:pt x="5" y="22"/>
                    <a:pt x="11" y="22"/>
                  </a:cubicBezTo>
                  <a:cubicBezTo>
                    <a:pt x="17" y="22"/>
                    <a:pt x="22" y="17"/>
                    <a:pt x="22" y="11"/>
                  </a:cubicBezTo>
                  <a:cubicBezTo>
                    <a:pt x="22" y="5"/>
                    <a:pt x="17" y="0"/>
                    <a:pt x="11" y="0"/>
                  </a:cubicBezTo>
                  <a:close/>
                  <a:moveTo>
                    <a:pt x="11" y="17"/>
                  </a:moveTo>
                  <a:cubicBezTo>
                    <a:pt x="8" y="17"/>
                    <a:pt x="5" y="14"/>
                    <a:pt x="5" y="11"/>
                  </a:cubicBezTo>
                  <a:cubicBezTo>
                    <a:pt x="5" y="8"/>
                    <a:pt x="8" y="5"/>
                    <a:pt x="11" y="5"/>
                  </a:cubicBezTo>
                  <a:cubicBezTo>
                    <a:pt x="14" y="5"/>
                    <a:pt x="17" y="8"/>
                    <a:pt x="17" y="11"/>
                  </a:cubicBezTo>
                  <a:cubicBezTo>
                    <a:pt x="17" y="14"/>
                    <a:pt x="14" y="17"/>
                    <a:pt x="11" y="1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58" name="Freeform 110"/>
            <p:cNvSpPr>
              <a:spLocks noEditPoints="1" noChangeArrowheads="1"/>
            </p:cNvSpPr>
            <p:nvPr/>
          </p:nvSpPr>
          <p:spPr bwMode="auto">
            <a:xfrm>
              <a:off x="82213" y="181242"/>
              <a:ext cx="30830" cy="30830"/>
            </a:xfrm>
            <a:custGeom>
              <a:avLst/>
              <a:gdLst>
                <a:gd name="T0" fmla="*/ 33946032 w 14"/>
                <a:gd name="T1" fmla="*/ 0 h 14"/>
                <a:gd name="T2" fmla="*/ 0 w 14"/>
                <a:gd name="T3" fmla="*/ 33946032 h 14"/>
                <a:gd name="T4" fmla="*/ 33946032 w 14"/>
                <a:gd name="T5" fmla="*/ 67892064 h 14"/>
                <a:gd name="T6" fmla="*/ 67892064 w 14"/>
                <a:gd name="T7" fmla="*/ 33946032 h 14"/>
                <a:gd name="T8" fmla="*/ 33946032 w 14"/>
                <a:gd name="T9" fmla="*/ 0 h 14"/>
                <a:gd name="T10" fmla="*/ 33946032 w 14"/>
                <a:gd name="T11" fmla="*/ 48493388 h 14"/>
                <a:gd name="T12" fmla="*/ 19398676 w 14"/>
                <a:gd name="T13" fmla="*/ 33946032 h 14"/>
                <a:gd name="T14" fmla="*/ 33946032 w 14"/>
                <a:gd name="T15" fmla="*/ 14547356 h 14"/>
                <a:gd name="T16" fmla="*/ 53344709 w 14"/>
                <a:gd name="T17" fmla="*/ 33946032 h 14"/>
                <a:gd name="T18" fmla="*/ 33946032 w 14"/>
                <a:gd name="T19" fmla="*/ 48493388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4"/>
                <a:gd name="T32" fmla="*/ 14 w 14"/>
                <a:gd name="T33" fmla="*/ 14 h 1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4">
                  <a:moveTo>
                    <a:pt x="7" y="0"/>
                  </a:moveTo>
                  <a:cubicBezTo>
                    <a:pt x="3" y="0"/>
                    <a:pt x="0" y="3"/>
                    <a:pt x="0" y="7"/>
                  </a:cubicBezTo>
                  <a:cubicBezTo>
                    <a:pt x="0" y="11"/>
                    <a:pt x="3" y="14"/>
                    <a:pt x="7" y="14"/>
                  </a:cubicBezTo>
                  <a:cubicBezTo>
                    <a:pt x="11" y="14"/>
                    <a:pt x="14" y="11"/>
                    <a:pt x="14" y="7"/>
                  </a:cubicBezTo>
                  <a:cubicBezTo>
                    <a:pt x="14" y="3"/>
                    <a:pt x="11" y="0"/>
                    <a:pt x="7" y="0"/>
                  </a:cubicBezTo>
                  <a:close/>
                  <a:moveTo>
                    <a:pt x="7" y="10"/>
                  </a:moveTo>
                  <a:cubicBezTo>
                    <a:pt x="5" y="10"/>
                    <a:pt x="4" y="9"/>
                    <a:pt x="4" y="7"/>
                  </a:cubicBezTo>
                  <a:cubicBezTo>
                    <a:pt x="4" y="5"/>
                    <a:pt x="5" y="3"/>
                    <a:pt x="7" y="3"/>
                  </a:cubicBezTo>
                  <a:cubicBezTo>
                    <a:pt x="9" y="3"/>
                    <a:pt x="11" y="5"/>
                    <a:pt x="11" y="7"/>
                  </a:cubicBezTo>
                  <a:cubicBezTo>
                    <a:pt x="11" y="9"/>
                    <a:pt x="9" y="10"/>
                    <a:pt x="7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59" name="Freeform 111"/>
            <p:cNvSpPr>
              <a:spLocks noEditPoints="1" noChangeArrowheads="1"/>
            </p:cNvSpPr>
            <p:nvPr/>
          </p:nvSpPr>
          <p:spPr bwMode="auto">
            <a:xfrm>
              <a:off x="172834" y="105568"/>
              <a:ext cx="97161" cy="97161"/>
            </a:xfrm>
            <a:custGeom>
              <a:avLst/>
              <a:gdLst>
                <a:gd name="T0" fmla="*/ 107276785 w 44"/>
                <a:gd name="T1" fmla="*/ 0 h 44"/>
                <a:gd name="T2" fmla="*/ 0 w 44"/>
                <a:gd name="T3" fmla="*/ 107276785 h 44"/>
                <a:gd name="T4" fmla="*/ 107276785 w 44"/>
                <a:gd name="T5" fmla="*/ 214551362 h 44"/>
                <a:gd name="T6" fmla="*/ 214551362 w 44"/>
                <a:gd name="T7" fmla="*/ 107276785 h 44"/>
                <a:gd name="T8" fmla="*/ 107276785 w 44"/>
                <a:gd name="T9" fmla="*/ 0 h 44"/>
                <a:gd name="T10" fmla="*/ 107276785 w 44"/>
                <a:gd name="T11" fmla="*/ 190170575 h 44"/>
                <a:gd name="T12" fmla="*/ 24380786 w 44"/>
                <a:gd name="T13" fmla="*/ 107276785 h 44"/>
                <a:gd name="T14" fmla="*/ 107276785 w 44"/>
                <a:gd name="T15" fmla="*/ 29256502 h 44"/>
                <a:gd name="T16" fmla="*/ 190170575 w 44"/>
                <a:gd name="T17" fmla="*/ 107276785 h 44"/>
                <a:gd name="T18" fmla="*/ 107276785 w 44"/>
                <a:gd name="T19" fmla="*/ 190170575 h 4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4"/>
                <a:gd name="T32" fmla="*/ 44 w 44"/>
                <a:gd name="T33" fmla="*/ 44 h 4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9"/>
                  </a:moveTo>
                  <a:cubicBezTo>
                    <a:pt x="13" y="39"/>
                    <a:pt x="5" y="31"/>
                    <a:pt x="5" y="22"/>
                  </a:cubicBezTo>
                  <a:cubicBezTo>
                    <a:pt x="5" y="13"/>
                    <a:pt x="13" y="6"/>
                    <a:pt x="22" y="6"/>
                  </a:cubicBezTo>
                  <a:cubicBezTo>
                    <a:pt x="31" y="6"/>
                    <a:pt x="39" y="13"/>
                    <a:pt x="39" y="22"/>
                  </a:cubicBezTo>
                  <a:cubicBezTo>
                    <a:pt x="39" y="31"/>
                    <a:pt x="31" y="39"/>
                    <a:pt x="22" y="3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60" name="Freeform 112"/>
            <p:cNvSpPr>
              <a:spLocks noEditPoints="1" noChangeArrowheads="1"/>
            </p:cNvSpPr>
            <p:nvPr/>
          </p:nvSpPr>
          <p:spPr bwMode="auto">
            <a:xfrm>
              <a:off x="0" y="0"/>
              <a:ext cx="402656" cy="450303"/>
            </a:xfrm>
            <a:custGeom>
              <a:avLst/>
              <a:gdLst>
                <a:gd name="T0" fmla="*/ 768466764 w 182"/>
                <a:gd name="T1" fmla="*/ 467756656 h 204"/>
                <a:gd name="T2" fmla="*/ 748889275 w 182"/>
                <a:gd name="T3" fmla="*/ 233879432 h 204"/>
                <a:gd name="T4" fmla="*/ 381786472 w 182"/>
                <a:gd name="T5" fmla="*/ 0 h 204"/>
                <a:gd name="T6" fmla="*/ 4893819 w 182"/>
                <a:gd name="T7" fmla="*/ 384925185 h 204"/>
                <a:gd name="T8" fmla="*/ 0 w 182"/>
                <a:gd name="T9" fmla="*/ 993984274 h 204"/>
                <a:gd name="T10" fmla="*/ 553101113 w 182"/>
                <a:gd name="T11" fmla="*/ 857555709 h 204"/>
                <a:gd name="T12" fmla="*/ 719519723 w 182"/>
                <a:gd name="T13" fmla="*/ 857555709 h 204"/>
                <a:gd name="T14" fmla="*/ 719519723 w 182"/>
                <a:gd name="T15" fmla="*/ 857555709 h 204"/>
                <a:gd name="T16" fmla="*/ 763572945 w 182"/>
                <a:gd name="T17" fmla="*/ 735744333 h 204"/>
                <a:gd name="T18" fmla="*/ 714625904 w 182"/>
                <a:gd name="T19" fmla="*/ 706507748 h 204"/>
                <a:gd name="T20" fmla="*/ 763572945 w 182"/>
                <a:gd name="T21" fmla="*/ 682145031 h 204"/>
                <a:gd name="T22" fmla="*/ 758676913 w 182"/>
                <a:gd name="T23" fmla="*/ 672401711 h 204"/>
                <a:gd name="T24" fmla="*/ 832097474 w 182"/>
                <a:gd name="T25" fmla="*/ 540844806 h 204"/>
                <a:gd name="T26" fmla="*/ 303472093 w 182"/>
                <a:gd name="T27" fmla="*/ 453139467 h 204"/>
                <a:gd name="T28" fmla="*/ 303472093 w 182"/>
                <a:gd name="T29" fmla="*/ 496993240 h 204"/>
                <a:gd name="T30" fmla="*/ 264312690 w 182"/>
                <a:gd name="T31" fmla="*/ 511610429 h 204"/>
                <a:gd name="T32" fmla="*/ 234945351 w 182"/>
                <a:gd name="T33" fmla="*/ 535970938 h 204"/>
                <a:gd name="T34" fmla="*/ 195788161 w 182"/>
                <a:gd name="T35" fmla="*/ 521353750 h 204"/>
                <a:gd name="T36" fmla="*/ 156630972 w 182"/>
                <a:gd name="T37" fmla="*/ 521353750 h 204"/>
                <a:gd name="T38" fmla="*/ 137051271 w 182"/>
                <a:gd name="T39" fmla="*/ 482373845 h 204"/>
                <a:gd name="T40" fmla="*/ 107683931 w 182"/>
                <a:gd name="T41" fmla="*/ 453139467 h 204"/>
                <a:gd name="T42" fmla="*/ 127261420 w 182"/>
                <a:gd name="T43" fmla="*/ 414159562 h 204"/>
                <a:gd name="T44" fmla="*/ 127261420 w 182"/>
                <a:gd name="T45" fmla="*/ 370307996 h 204"/>
                <a:gd name="T46" fmla="*/ 166418610 w 182"/>
                <a:gd name="T47" fmla="*/ 355690808 h 204"/>
                <a:gd name="T48" fmla="*/ 195788161 w 182"/>
                <a:gd name="T49" fmla="*/ 331328091 h 204"/>
                <a:gd name="T50" fmla="*/ 234945351 w 182"/>
                <a:gd name="T51" fmla="*/ 345945280 h 204"/>
                <a:gd name="T52" fmla="*/ 278998572 w 182"/>
                <a:gd name="T53" fmla="*/ 345945280 h 204"/>
                <a:gd name="T54" fmla="*/ 293682242 w 182"/>
                <a:gd name="T55" fmla="*/ 384925185 h 204"/>
                <a:gd name="T56" fmla="*/ 323049581 w 182"/>
                <a:gd name="T57" fmla="*/ 414159562 h 204"/>
                <a:gd name="T58" fmla="*/ 665678864 w 182"/>
                <a:gd name="T59" fmla="*/ 375179657 h 204"/>
                <a:gd name="T60" fmla="*/ 616731823 w 182"/>
                <a:gd name="T61" fmla="*/ 423905090 h 204"/>
                <a:gd name="T62" fmla="*/ 592258303 w 182"/>
                <a:gd name="T63" fmla="*/ 487247712 h 204"/>
                <a:gd name="T64" fmla="*/ 523731562 w 182"/>
                <a:gd name="T65" fmla="*/ 487247712 h 204"/>
                <a:gd name="T66" fmla="*/ 460100852 w 182"/>
                <a:gd name="T67" fmla="*/ 511610429 h 204"/>
                <a:gd name="T68" fmla="*/ 406259992 w 182"/>
                <a:gd name="T69" fmla="*/ 467756656 h 204"/>
                <a:gd name="T70" fmla="*/ 342629282 w 182"/>
                <a:gd name="T71" fmla="*/ 443393939 h 204"/>
                <a:gd name="T72" fmla="*/ 342629282 w 182"/>
                <a:gd name="T73" fmla="*/ 375179657 h 204"/>
                <a:gd name="T74" fmla="*/ 313259731 w 182"/>
                <a:gd name="T75" fmla="*/ 311839242 h 204"/>
                <a:gd name="T76" fmla="*/ 362206771 w 182"/>
                <a:gd name="T77" fmla="*/ 258239941 h 204"/>
                <a:gd name="T78" fmla="*/ 386680291 w 182"/>
                <a:gd name="T79" fmla="*/ 194899526 h 204"/>
                <a:gd name="T80" fmla="*/ 460100852 w 182"/>
                <a:gd name="T81" fmla="*/ 194899526 h 204"/>
                <a:gd name="T82" fmla="*/ 523731562 w 182"/>
                <a:gd name="T83" fmla="*/ 170536810 h 204"/>
                <a:gd name="T84" fmla="*/ 572678602 w 182"/>
                <a:gd name="T85" fmla="*/ 214388375 h 204"/>
                <a:gd name="T86" fmla="*/ 636309312 w 182"/>
                <a:gd name="T87" fmla="*/ 238751092 h 204"/>
                <a:gd name="T88" fmla="*/ 636309312 w 182"/>
                <a:gd name="T89" fmla="*/ 311839242 h 204"/>
                <a:gd name="T90" fmla="*/ 665678864 w 182"/>
                <a:gd name="T91" fmla="*/ 375179657 h 204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82"/>
                <a:gd name="T139" fmla="*/ 0 h 204"/>
                <a:gd name="T140" fmla="*/ 182 w 182"/>
                <a:gd name="T141" fmla="*/ 204 h 204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82" h="204">
                  <a:moveTo>
                    <a:pt x="170" y="111"/>
                  </a:moveTo>
                  <a:cubicBezTo>
                    <a:pt x="166" y="107"/>
                    <a:pt x="160" y="102"/>
                    <a:pt x="157" y="96"/>
                  </a:cubicBezTo>
                  <a:cubicBezTo>
                    <a:pt x="153" y="87"/>
                    <a:pt x="158" y="79"/>
                    <a:pt x="157" y="70"/>
                  </a:cubicBezTo>
                  <a:cubicBezTo>
                    <a:pt x="157" y="63"/>
                    <a:pt x="155" y="54"/>
                    <a:pt x="153" y="48"/>
                  </a:cubicBezTo>
                  <a:cubicBezTo>
                    <a:pt x="149" y="37"/>
                    <a:pt x="142" y="28"/>
                    <a:pt x="133" y="21"/>
                  </a:cubicBezTo>
                  <a:cubicBezTo>
                    <a:pt x="119" y="8"/>
                    <a:pt x="100" y="0"/>
                    <a:pt x="78" y="0"/>
                  </a:cubicBezTo>
                  <a:cubicBezTo>
                    <a:pt x="35" y="0"/>
                    <a:pt x="0" y="32"/>
                    <a:pt x="0" y="71"/>
                  </a:cubicBezTo>
                  <a:cubicBezTo>
                    <a:pt x="0" y="74"/>
                    <a:pt x="0" y="77"/>
                    <a:pt x="1" y="79"/>
                  </a:cubicBezTo>
                  <a:cubicBezTo>
                    <a:pt x="1" y="96"/>
                    <a:pt x="6" y="117"/>
                    <a:pt x="22" y="139"/>
                  </a:cubicBezTo>
                  <a:cubicBezTo>
                    <a:pt x="22" y="139"/>
                    <a:pt x="43" y="182"/>
                    <a:pt x="0" y="204"/>
                  </a:cubicBezTo>
                  <a:cubicBezTo>
                    <a:pt x="95" y="204"/>
                    <a:pt x="95" y="204"/>
                    <a:pt x="95" y="204"/>
                  </a:cubicBezTo>
                  <a:cubicBezTo>
                    <a:pt x="95" y="204"/>
                    <a:pt x="102" y="176"/>
                    <a:pt x="113" y="176"/>
                  </a:cubicBezTo>
                  <a:cubicBezTo>
                    <a:pt x="123" y="176"/>
                    <a:pt x="133" y="177"/>
                    <a:pt x="142" y="176"/>
                  </a:cubicBezTo>
                  <a:cubicBezTo>
                    <a:pt x="144" y="177"/>
                    <a:pt x="146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47" y="176"/>
                    <a:pt x="147" y="176"/>
                    <a:pt x="147" y="176"/>
                  </a:cubicBezTo>
                  <a:cubicBezTo>
                    <a:pt x="154" y="173"/>
                    <a:pt x="149" y="157"/>
                    <a:pt x="149" y="157"/>
                  </a:cubicBezTo>
                  <a:cubicBezTo>
                    <a:pt x="153" y="155"/>
                    <a:pt x="156" y="153"/>
                    <a:pt x="156" y="151"/>
                  </a:cubicBezTo>
                  <a:cubicBezTo>
                    <a:pt x="156" y="150"/>
                    <a:pt x="156" y="150"/>
                    <a:pt x="156" y="150"/>
                  </a:cubicBezTo>
                  <a:cubicBezTo>
                    <a:pt x="156" y="148"/>
                    <a:pt x="152" y="146"/>
                    <a:pt x="146" y="145"/>
                  </a:cubicBezTo>
                  <a:cubicBezTo>
                    <a:pt x="149" y="145"/>
                    <a:pt x="149" y="145"/>
                    <a:pt x="149" y="145"/>
                  </a:cubicBezTo>
                  <a:cubicBezTo>
                    <a:pt x="153" y="145"/>
                    <a:pt x="156" y="143"/>
                    <a:pt x="156" y="140"/>
                  </a:cubicBezTo>
                  <a:cubicBezTo>
                    <a:pt x="156" y="140"/>
                    <a:pt x="156" y="140"/>
                    <a:pt x="156" y="140"/>
                  </a:cubicBezTo>
                  <a:cubicBezTo>
                    <a:pt x="156" y="139"/>
                    <a:pt x="156" y="138"/>
                    <a:pt x="155" y="138"/>
                  </a:cubicBezTo>
                  <a:cubicBezTo>
                    <a:pt x="156" y="135"/>
                    <a:pt x="159" y="121"/>
                    <a:pt x="160" y="121"/>
                  </a:cubicBezTo>
                  <a:cubicBezTo>
                    <a:pt x="182" y="119"/>
                    <a:pt x="170" y="111"/>
                    <a:pt x="170" y="111"/>
                  </a:cubicBezTo>
                  <a:close/>
                  <a:moveTo>
                    <a:pt x="66" y="93"/>
                  </a:moveTo>
                  <a:cubicBezTo>
                    <a:pt x="62" y="93"/>
                    <a:pt x="62" y="93"/>
                    <a:pt x="62" y="93"/>
                  </a:cubicBezTo>
                  <a:cubicBezTo>
                    <a:pt x="62" y="95"/>
                    <a:pt x="61" y="97"/>
                    <a:pt x="60" y="99"/>
                  </a:cubicBezTo>
                  <a:cubicBezTo>
                    <a:pt x="62" y="102"/>
                    <a:pt x="62" y="102"/>
                    <a:pt x="62" y="102"/>
                  </a:cubicBezTo>
                  <a:cubicBezTo>
                    <a:pt x="57" y="107"/>
                    <a:pt x="57" y="107"/>
                    <a:pt x="57" y="107"/>
                  </a:cubicBezTo>
                  <a:cubicBezTo>
                    <a:pt x="54" y="105"/>
                    <a:pt x="54" y="105"/>
                    <a:pt x="54" y="105"/>
                  </a:cubicBezTo>
                  <a:cubicBezTo>
                    <a:pt x="52" y="106"/>
                    <a:pt x="50" y="107"/>
                    <a:pt x="48" y="107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40" y="110"/>
                    <a:pt x="40" y="110"/>
                    <a:pt x="40" y="110"/>
                  </a:cubicBezTo>
                  <a:cubicBezTo>
                    <a:pt x="40" y="107"/>
                    <a:pt x="40" y="107"/>
                    <a:pt x="40" y="107"/>
                  </a:cubicBezTo>
                  <a:cubicBezTo>
                    <a:pt x="38" y="107"/>
                    <a:pt x="36" y="106"/>
                    <a:pt x="34" y="105"/>
                  </a:cubicBezTo>
                  <a:cubicBezTo>
                    <a:pt x="32" y="107"/>
                    <a:pt x="32" y="107"/>
                    <a:pt x="32" y="107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8" y="99"/>
                    <a:pt x="28" y="99"/>
                    <a:pt x="28" y="99"/>
                  </a:cubicBezTo>
                  <a:cubicBezTo>
                    <a:pt x="27" y="97"/>
                    <a:pt x="26" y="95"/>
                    <a:pt x="26" y="93"/>
                  </a:cubicBezTo>
                  <a:cubicBezTo>
                    <a:pt x="22" y="93"/>
                    <a:pt x="22" y="93"/>
                    <a:pt x="22" y="93"/>
                  </a:cubicBezTo>
                  <a:cubicBezTo>
                    <a:pt x="22" y="85"/>
                    <a:pt x="22" y="85"/>
                    <a:pt x="22" y="85"/>
                  </a:cubicBezTo>
                  <a:cubicBezTo>
                    <a:pt x="26" y="85"/>
                    <a:pt x="26" y="85"/>
                    <a:pt x="26" y="85"/>
                  </a:cubicBezTo>
                  <a:cubicBezTo>
                    <a:pt x="26" y="83"/>
                    <a:pt x="27" y="81"/>
                    <a:pt x="28" y="79"/>
                  </a:cubicBezTo>
                  <a:cubicBezTo>
                    <a:pt x="26" y="76"/>
                    <a:pt x="26" y="76"/>
                    <a:pt x="26" y="76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34" y="73"/>
                    <a:pt x="34" y="73"/>
                    <a:pt x="34" y="73"/>
                  </a:cubicBezTo>
                  <a:cubicBezTo>
                    <a:pt x="36" y="72"/>
                    <a:pt x="38" y="71"/>
                    <a:pt x="40" y="71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50" y="71"/>
                    <a:pt x="52" y="72"/>
                    <a:pt x="54" y="73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0" y="79"/>
                    <a:pt x="60" y="79"/>
                    <a:pt x="60" y="79"/>
                  </a:cubicBezTo>
                  <a:cubicBezTo>
                    <a:pt x="61" y="81"/>
                    <a:pt x="62" y="83"/>
                    <a:pt x="63" y="85"/>
                  </a:cubicBezTo>
                  <a:cubicBezTo>
                    <a:pt x="66" y="85"/>
                    <a:pt x="66" y="85"/>
                    <a:pt x="66" y="85"/>
                  </a:cubicBezTo>
                  <a:lnTo>
                    <a:pt x="66" y="93"/>
                  </a:lnTo>
                  <a:close/>
                  <a:moveTo>
                    <a:pt x="136" y="77"/>
                  </a:moveTo>
                  <a:cubicBezTo>
                    <a:pt x="130" y="77"/>
                    <a:pt x="130" y="77"/>
                    <a:pt x="130" y="77"/>
                  </a:cubicBezTo>
                  <a:cubicBezTo>
                    <a:pt x="129" y="80"/>
                    <a:pt x="128" y="84"/>
                    <a:pt x="126" y="87"/>
                  </a:cubicBezTo>
                  <a:cubicBezTo>
                    <a:pt x="130" y="91"/>
                    <a:pt x="130" y="91"/>
                    <a:pt x="130" y="91"/>
                  </a:cubicBezTo>
                  <a:cubicBezTo>
                    <a:pt x="121" y="100"/>
                    <a:pt x="121" y="100"/>
                    <a:pt x="121" y="100"/>
                  </a:cubicBezTo>
                  <a:cubicBezTo>
                    <a:pt x="117" y="96"/>
                    <a:pt x="117" y="96"/>
                    <a:pt x="117" y="96"/>
                  </a:cubicBezTo>
                  <a:cubicBezTo>
                    <a:pt x="114" y="98"/>
                    <a:pt x="110" y="99"/>
                    <a:pt x="107" y="100"/>
                  </a:cubicBezTo>
                  <a:cubicBezTo>
                    <a:pt x="107" y="105"/>
                    <a:pt x="107" y="105"/>
                    <a:pt x="107" y="105"/>
                  </a:cubicBezTo>
                  <a:cubicBezTo>
                    <a:pt x="94" y="105"/>
                    <a:pt x="94" y="105"/>
                    <a:pt x="94" y="105"/>
                  </a:cubicBezTo>
                  <a:cubicBezTo>
                    <a:pt x="94" y="100"/>
                    <a:pt x="94" y="100"/>
                    <a:pt x="94" y="100"/>
                  </a:cubicBezTo>
                  <a:cubicBezTo>
                    <a:pt x="90" y="100"/>
                    <a:pt x="86" y="98"/>
                    <a:pt x="83" y="96"/>
                  </a:cubicBezTo>
                  <a:cubicBezTo>
                    <a:pt x="79" y="100"/>
                    <a:pt x="79" y="100"/>
                    <a:pt x="79" y="100"/>
                  </a:cubicBezTo>
                  <a:cubicBezTo>
                    <a:pt x="70" y="91"/>
                    <a:pt x="70" y="91"/>
                    <a:pt x="70" y="91"/>
                  </a:cubicBezTo>
                  <a:cubicBezTo>
                    <a:pt x="74" y="87"/>
                    <a:pt x="74" y="87"/>
                    <a:pt x="74" y="87"/>
                  </a:cubicBezTo>
                  <a:cubicBezTo>
                    <a:pt x="72" y="84"/>
                    <a:pt x="71" y="81"/>
                    <a:pt x="70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64" y="64"/>
                    <a:pt x="64" y="64"/>
                    <a:pt x="64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70" y="60"/>
                    <a:pt x="72" y="56"/>
                    <a:pt x="74" y="53"/>
                  </a:cubicBezTo>
                  <a:cubicBezTo>
                    <a:pt x="70" y="49"/>
                    <a:pt x="70" y="49"/>
                    <a:pt x="70" y="49"/>
                  </a:cubicBezTo>
                  <a:cubicBezTo>
                    <a:pt x="79" y="40"/>
                    <a:pt x="79" y="40"/>
                    <a:pt x="79" y="40"/>
                  </a:cubicBezTo>
                  <a:cubicBezTo>
                    <a:pt x="83" y="44"/>
                    <a:pt x="83" y="44"/>
                    <a:pt x="83" y="44"/>
                  </a:cubicBezTo>
                  <a:cubicBezTo>
                    <a:pt x="86" y="42"/>
                    <a:pt x="90" y="41"/>
                    <a:pt x="94" y="40"/>
                  </a:cubicBezTo>
                  <a:cubicBezTo>
                    <a:pt x="94" y="35"/>
                    <a:pt x="94" y="35"/>
                    <a:pt x="94" y="35"/>
                  </a:cubicBezTo>
                  <a:cubicBezTo>
                    <a:pt x="107" y="35"/>
                    <a:pt x="107" y="35"/>
                    <a:pt x="107" y="35"/>
                  </a:cubicBezTo>
                  <a:cubicBezTo>
                    <a:pt x="107" y="40"/>
                    <a:pt x="107" y="40"/>
                    <a:pt x="107" y="40"/>
                  </a:cubicBezTo>
                  <a:cubicBezTo>
                    <a:pt x="110" y="41"/>
                    <a:pt x="114" y="42"/>
                    <a:pt x="117" y="44"/>
                  </a:cubicBezTo>
                  <a:cubicBezTo>
                    <a:pt x="121" y="40"/>
                    <a:pt x="121" y="40"/>
                    <a:pt x="121" y="40"/>
                  </a:cubicBezTo>
                  <a:cubicBezTo>
                    <a:pt x="130" y="49"/>
                    <a:pt x="130" y="49"/>
                    <a:pt x="130" y="49"/>
                  </a:cubicBezTo>
                  <a:cubicBezTo>
                    <a:pt x="126" y="53"/>
                    <a:pt x="126" y="53"/>
                    <a:pt x="126" y="53"/>
                  </a:cubicBezTo>
                  <a:cubicBezTo>
                    <a:pt x="128" y="57"/>
                    <a:pt x="130" y="60"/>
                    <a:pt x="130" y="64"/>
                  </a:cubicBezTo>
                  <a:cubicBezTo>
                    <a:pt x="136" y="64"/>
                    <a:pt x="136" y="64"/>
                    <a:pt x="136" y="64"/>
                  </a:cubicBezTo>
                  <a:lnTo>
                    <a:pt x="136" y="7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46" name="组合 17"/>
          <p:cNvGrpSpPr>
            <a:grpSpLocks/>
          </p:cNvGrpSpPr>
          <p:nvPr/>
        </p:nvGrpSpPr>
        <p:grpSpPr bwMode="auto">
          <a:xfrm>
            <a:off x="1544157" y="4445851"/>
            <a:ext cx="672000" cy="672000"/>
            <a:chOff x="0" y="0"/>
            <a:chExt cx="444697" cy="466185"/>
          </a:xfrm>
          <a:solidFill>
            <a:srgbClr val="CCCC33"/>
          </a:solidFill>
        </p:grpSpPr>
        <p:sp>
          <p:nvSpPr>
            <p:cNvPr id="47" name="Freeform 11"/>
            <p:cNvSpPr>
              <a:spLocks noChangeArrowheads="1"/>
            </p:cNvSpPr>
            <p:nvPr/>
          </p:nvSpPr>
          <p:spPr bwMode="auto">
            <a:xfrm>
              <a:off x="130793" y="245705"/>
              <a:ext cx="88753" cy="87818"/>
            </a:xfrm>
            <a:custGeom>
              <a:avLst/>
              <a:gdLst>
                <a:gd name="T0" fmla="*/ 118156869 w 40"/>
                <a:gd name="T1" fmla="*/ 4819013 h 40"/>
                <a:gd name="T2" fmla="*/ 98464797 w 40"/>
                <a:gd name="T3" fmla="*/ 0 h 40"/>
                <a:gd name="T4" fmla="*/ 0 w 40"/>
                <a:gd name="T5" fmla="*/ 96400014 h 40"/>
                <a:gd name="T6" fmla="*/ 98464797 w 40"/>
                <a:gd name="T7" fmla="*/ 192800028 h 40"/>
                <a:gd name="T8" fmla="*/ 196927375 w 40"/>
                <a:gd name="T9" fmla="*/ 96400014 h 40"/>
                <a:gd name="T10" fmla="*/ 192003803 w 40"/>
                <a:gd name="T11" fmla="*/ 72300559 h 40"/>
                <a:gd name="T12" fmla="*/ 73846934 w 40"/>
                <a:gd name="T13" fmla="*/ 125320677 h 40"/>
                <a:gd name="T14" fmla="*/ 118156869 w 40"/>
                <a:gd name="T15" fmla="*/ 4819013 h 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"/>
                <a:gd name="T25" fmla="*/ 0 h 40"/>
                <a:gd name="T26" fmla="*/ 40 w 40"/>
                <a:gd name="T27" fmla="*/ 40 h 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" h="40">
                  <a:moveTo>
                    <a:pt x="24" y="1"/>
                  </a:moveTo>
                  <a:cubicBezTo>
                    <a:pt x="23" y="1"/>
                    <a:pt x="21" y="0"/>
                    <a:pt x="20" y="0"/>
                  </a:cubicBezTo>
                  <a:cubicBezTo>
                    <a:pt x="9" y="0"/>
                    <a:pt x="0" y="9"/>
                    <a:pt x="0" y="20"/>
                  </a:cubicBezTo>
                  <a:cubicBezTo>
                    <a:pt x="0" y="31"/>
                    <a:pt x="9" y="40"/>
                    <a:pt x="20" y="40"/>
                  </a:cubicBezTo>
                  <a:cubicBezTo>
                    <a:pt x="31" y="40"/>
                    <a:pt x="40" y="31"/>
                    <a:pt x="40" y="20"/>
                  </a:cubicBezTo>
                  <a:cubicBezTo>
                    <a:pt x="40" y="18"/>
                    <a:pt x="40" y="17"/>
                    <a:pt x="39" y="15"/>
                  </a:cubicBezTo>
                  <a:cubicBezTo>
                    <a:pt x="15" y="26"/>
                    <a:pt x="15" y="26"/>
                    <a:pt x="15" y="26"/>
                  </a:cubicBezTo>
                  <a:lnTo>
                    <a:pt x="24" y="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48" name="Freeform 12"/>
            <p:cNvSpPr>
              <a:spLocks noChangeArrowheads="1"/>
            </p:cNvSpPr>
            <p:nvPr/>
          </p:nvSpPr>
          <p:spPr bwMode="auto">
            <a:xfrm>
              <a:off x="0" y="114912"/>
              <a:ext cx="351273" cy="351273"/>
            </a:xfrm>
            <a:custGeom>
              <a:avLst/>
              <a:gdLst>
                <a:gd name="T0" fmla="*/ 639391975 w 159"/>
                <a:gd name="T1" fmla="*/ 200115147 h 159"/>
                <a:gd name="T2" fmla="*/ 702842041 w 159"/>
                <a:gd name="T3" fmla="*/ 385587291 h 159"/>
                <a:gd name="T4" fmla="*/ 385587291 w 159"/>
                <a:gd name="T5" fmla="*/ 702842041 h 159"/>
                <a:gd name="T6" fmla="*/ 73212805 w 159"/>
                <a:gd name="T7" fmla="*/ 385587291 h 159"/>
                <a:gd name="T8" fmla="*/ 385587291 w 159"/>
                <a:gd name="T9" fmla="*/ 73212805 h 159"/>
                <a:gd name="T10" fmla="*/ 546655903 w 159"/>
                <a:gd name="T11" fmla="*/ 117139604 h 159"/>
                <a:gd name="T12" fmla="*/ 595462967 w 159"/>
                <a:gd name="T13" fmla="*/ 63450066 h 159"/>
                <a:gd name="T14" fmla="*/ 385587291 w 159"/>
                <a:gd name="T15" fmla="*/ 0 h 159"/>
                <a:gd name="T16" fmla="*/ 0 w 159"/>
                <a:gd name="T17" fmla="*/ 385587291 h 159"/>
                <a:gd name="T18" fmla="*/ 385587291 w 159"/>
                <a:gd name="T19" fmla="*/ 776054846 h 159"/>
                <a:gd name="T20" fmla="*/ 776054846 w 159"/>
                <a:gd name="T21" fmla="*/ 385587291 h 159"/>
                <a:gd name="T22" fmla="*/ 688199039 w 159"/>
                <a:gd name="T23" fmla="*/ 146425609 h 159"/>
                <a:gd name="T24" fmla="*/ 639391975 w 159"/>
                <a:gd name="T25" fmla="*/ 200115147 h 15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59"/>
                <a:gd name="T40" fmla="*/ 0 h 159"/>
                <a:gd name="T41" fmla="*/ 159 w 159"/>
                <a:gd name="T42" fmla="*/ 159 h 15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59" h="159">
                  <a:moveTo>
                    <a:pt x="131" y="41"/>
                  </a:moveTo>
                  <a:cubicBezTo>
                    <a:pt x="139" y="52"/>
                    <a:pt x="144" y="65"/>
                    <a:pt x="144" y="79"/>
                  </a:cubicBezTo>
                  <a:cubicBezTo>
                    <a:pt x="144" y="115"/>
                    <a:pt x="115" y="144"/>
                    <a:pt x="79" y="144"/>
                  </a:cubicBezTo>
                  <a:cubicBezTo>
                    <a:pt x="44" y="144"/>
                    <a:pt x="15" y="115"/>
                    <a:pt x="15" y="79"/>
                  </a:cubicBezTo>
                  <a:cubicBezTo>
                    <a:pt x="15" y="44"/>
                    <a:pt x="44" y="15"/>
                    <a:pt x="79" y="15"/>
                  </a:cubicBezTo>
                  <a:cubicBezTo>
                    <a:pt x="91" y="15"/>
                    <a:pt x="103" y="18"/>
                    <a:pt x="112" y="24"/>
                  </a:cubicBezTo>
                  <a:cubicBezTo>
                    <a:pt x="122" y="13"/>
                    <a:pt x="122" y="13"/>
                    <a:pt x="122" y="13"/>
                  </a:cubicBezTo>
                  <a:cubicBezTo>
                    <a:pt x="110" y="5"/>
                    <a:pt x="95" y="0"/>
                    <a:pt x="79" y="0"/>
                  </a:cubicBezTo>
                  <a:cubicBezTo>
                    <a:pt x="35" y="0"/>
                    <a:pt x="0" y="35"/>
                    <a:pt x="0" y="79"/>
                  </a:cubicBezTo>
                  <a:cubicBezTo>
                    <a:pt x="0" y="123"/>
                    <a:pt x="35" y="159"/>
                    <a:pt x="79" y="159"/>
                  </a:cubicBezTo>
                  <a:cubicBezTo>
                    <a:pt x="123" y="159"/>
                    <a:pt x="159" y="123"/>
                    <a:pt x="159" y="79"/>
                  </a:cubicBezTo>
                  <a:cubicBezTo>
                    <a:pt x="159" y="61"/>
                    <a:pt x="152" y="43"/>
                    <a:pt x="141" y="30"/>
                  </a:cubicBezTo>
                  <a:lnTo>
                    <a:pt x="131" y="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49" name="Freeform 13"/>
            <p:cNvSpPr>
              <a:spLocks noChangeArrowheads="1"/>
            </p:cNvSpPr>
            <p:nvPr/>
          </p:nvSpPr>
          <p:spPr bwMode="auto">
            <a:xfrm>
              <a:off x="174702" y="221415"/>
              <a:ext cx="66331" cy="68199"/>
            </a:xfrm>
            <a:custGeom>
              <a:avLst/>
              <a:gdLst>
                <a:gd name="T0" fmla="*/ 61969036 w 71"/>
                <a:gd name="T1" fmla="*/ 26183745 h 73"/>
                <a:gd name="T2" fmla="*/ 33166434 w 71"/>
                <a:gd name="T3" fmla="*/ 0 h 73"/>
                <a:gd name="T4" fmla="*/ 16583684 w 71"/>
                <a:gd name="T5" fmla="*/ 16582634 h 73"/>
                <a:gd name="T6" fmla="*/ 0 w 71"/>
                <a:gd name="T7" fmla="*/ 63713748 h 73"/>
                <a:gd name="T8" fmla="*/ 48004025 w 71"/>
                <a:gd name="T9" fmla="*/ 42766378 h 73"/>
                <a:gd name="T10" fmla="*/ 61969036 w 71"/>
                <a:gd name="T11" fmla="*/ 26183745 h 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1"/>
                <a:gd name="T19" fmla="*/ 0 h 73"/>
                <a:gd name="T20" fmla="*/ 71 w 71"/>
                <a:gd name="T21" fmla="*/ 73 h 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1" h="73">
                  <a:moveTo>
                    <a:pt x="71" y="30"/>
                  </a:moveTo>
                  <a:lnTo>
                    <a:pt x="38" y="0"/>
                  </a:lnTo>
                  <a:lnTo>
                    <a:pt x="19" y="19"/>
                  </a:lnTo>
                  <a:lnTo>
                    <a:pt x="0" y="73"/>
                  </a:lnTo>
                  <a:lnTo>
                    <a:pt x="55" y="49"/>
                  </a:lnTo>
                  <a:lnTo>
                    <a:pt x="71" y="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50" name="Freeform 14"/>
            <p:cNvSpPr>
              <a:spLocks noChangeArrowheads="1"/>
            </p:cNvSpPr>
            <p:nvPr/>
          </p:nvSpPr>
          <p:spPr bwMode="auto">
            <a:xfrm>
              <a:off x="216743" y="88753"/>
              <a:ext cx="143873" cy="152281"/>
            </a:xfrm>
            <a:custGeom>
              <a:avLst/>
              <a:gdLst>
                <a:gd name="T0" fmla="*/ 105609322 w 154"/>
                <a:gd name="T1" fmla="*/ 0 h 163"/>
                <a:gd name="T2" fmla="*/ 0 w 154"/>
                <a:gd name="T3" fmla="*/ 115210386 h 163"/>
                <a:gd name="T4" fmla="*/ 28802627 w 154"/>
                <a:gd name="T5" fmla="*/ 142266889 h 163"/>
                <a:gd name="T6" fmla="*/ 134411949 w 154"/>
                <a:gd name="T7" fmla="*/ 27056503 h 163"/>
                <a:gd name="T8" fmla="*/ 105609322 w 154"/>
                <a:gd name="T9" fmla="*/ 30547755 h 163"/>
                <a:gd name="T10" fmla="*/ 105609322 w 154"/>
                <a:gd name="T11" fmla="*/ 0 h 1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4"/>
                <a:gd name="T19" fmla="*/ 0 h 163"/>
                <a:gd name="T20" fmla="*/ 154 w 154"/>
                <a:gd name="T21" fmla="*/ 163 h 16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4" h="163">
                  <a:moveTo>
                    <a:pt x="121" y="0"/>
                  </a:moveTo>
                  <a:lnTo>
                    <a:pt x="0" y="132"/>
                  </a:lnTo>
                  <a:lnTo>
                    <a:pt x="33" y="163"/>
                  </a:lnTo>
                  <a:lnTo>
                    <a:pt x="154" y="31"/>
                  </a:lnTo>
                  <a:lnTo>
                    <a:pt x="121" y="35"/>
                  </a:lnTo>
                  <a:lnTo>
                    <a:pt x="121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51" name="Freeform 15"/>
            <p:cNvSpPr>
              <a:spLocks noChangeArrowheads="1"/>
            </p:cNvSpPr>
            <p:nvPr/>
          </p:nvSpPr>
          <p:spPr bwMode="auto">
            <a:xfrm>
              <a:off x="336325" y="55120"/>
              <a:ext cx="56988" cy="59791"/>
            </a:xfrm>
            <a:custGeom>
              <a:avLst/>
              <a:gdLst>
                <a:gd name="T0" fmla="*/ 12218788 w 61"/>
                <a:gd name="T1" fmla="*/ 41893872 h 64"/>
                <a:gd name="T2" fmla="*/ 12218788 w 61"/>
                <a:gd name="T3" fmla="*/ 10473702 h 64"/>
                <a:gd name="T4" fmla="*/ 0 w 61"/>
                <a:gd name="T5" fmla="*/ 0 h 64"/>
                <a:gd name="T6" fmla="*/ 0 w 61"/>
                <a:gd name="T7" fmla="*/ 0 h 64"/>
                <a:gd name="T8" fmla="*/ 0 w 61"/>
                <a:gd name="T9" fmla="*/ 55858808 h 64"/>
                <a:gd name="T10" fmla="*/ 53239871 w 61"/>
                <a:gd name="T11" fmla="*/ 48003765 h 64"/>
                <a:gd name="T12" fmla="*/ 53239871 w 61"/>
                <a:gd name="T13" fmla="*/ 48003765 h 64"/>
                <a:gd name="T14" fmla="*/ 43638795 w 61"/>
                <a:gd name="T15" fmla="*/ 37530063 h 64"/>
                <a:gd name="T16" fmla="*/ 12218788 w 61"/>
                <a:gd name="T17" fmla="*/ 41893872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64"/>
                <a:gd name="T29" fmla="*/ 61 w 61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64">
                  <a:moveTo>
                    <a:pt x="14" y="48"/>
                  </a:moveTo>
                  <a:lnTo>
                    <a:pt x="14" y="12"/>
                  </a:lnTo>
                  <a:lnTo>
                    <a:pt x="0" y="0"/>
                  </a:lnTo>
                  <a:lnTo>
                    <a:pt x="0" y="64"/>
                  </a:lnTo>
                  <a:lnTo>
                    <a:pt x="61" y="55"/>
                  </a:lnTo>
                  <a:lnTo>
                    <a:pt x="50" y="43"/>
                  </a:lnTo>
                  <a:lnTo>
                    <a:pt x="14" y="4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52" name="Freeform 16"/>
            <p:cNvSpPr>
              <a:spLocks noChangeArrowheads="1"/>
            </p:cNvSpPr>
            <p:nvPr/>
          </p:nvSpPr>
          <p:spPr bwMode="auto">
            <a:xfrm>
              <a:off x="360615" y="27093"/>
              <a:ext cx="59791" cy="61660"/>
            </a:xfrm>
            <a:custGeom>
              <a:avLst/>
              <a:gdLst>
                <a:gd name="T0" fmla="*/ 12218851 w 64"/>
                <a:gd name="T1" fmla="*/ 42767750 h 66"/>
                <a:gd name="T2" fmla="*/ 12218851 w 64"/>
                <a:gd name="T3" fmla="*/ 9601209 h 66"/>
                <a:gd name="T4" fmla="*/ 1745150 w 64"/>
                <a:gd name="T5" fmla="*/ 0 h 66"/>
                <a:gd name="T6" fmla="*/ 1745150 w 64"/>
                <a:gd name="T7" fmla="*/ 0 h 66"/>
                <a:gd name="T8" fmla="*/ 0 w 64"/>
                <a:gd name="T9" fmla="*/ 57605388 h 66"/>
                <a:gd name="T10" fmla="*/ 55858808 w 64"/>
                <a:gd name="T11" fmla="*/ 48877695 h 66"/>
                <a:gd name="T12" fmla="*/ 55858808 w 64"/>
                <a:gd name="T13" fmla="*/ 48877695 h 66"/>
                <a:gd name="T14" fmla="*/ 43639956 w 64"/>
                <a:gd name="T15" fmla="*/ 38403903 h 66"/>
                <a:gd name="T16" fmla="*/ 12218851 w 64"/>
                <a:gd name="T17" fmla="*/ 42767750 h 6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4"/>
                <a:gd name="T28" fmla="*/ 0 h 66"/>
                <a:gd name="T29" fmla="*/ 64 w 64"/>
                <a:gd name="T30" fmla="*/ 66 h 6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" h="66">
                  <a:moveTo>
                    <a:pt x="14" y="49"/>
                  </a:moveTo>
                  <a:lnTo>
                    <a:pt x="14" y="11"/>
                  </a:lnTo>
                  <a:lnTo>
                    <a:pt x="2" y="0"/>
                  </a:lnTo>
                  <a:lnTo>
                    <a:pt x="0" y="66"/>
                  </a:lnTo>
                  <a:lnTo>
                    <a:pt x="64" y="56"/>
                  </a:lnTo>
                  <a:lnTo>
                    <a:pt x="50" y="44"/>
                  </a:lnTo>
                  <a:lnTo>
                    <a:pt x="14" y="4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53" name="Freeform 17"/>
            <p:cNvSpPr>
              <a:spLocks noChangeArrowheads="1"/>
            </p:cNvSpPr>
            <p:nvPr/>
          </p:nvSpPr>
          <p:spPr bwMode="auto">
            <a:xfrm>
              <a:off x="64462" y="181242"/>
              <a:ext cx="220480" cy="218612"/>
            </a:xfrm>
            <a:custGeom>
              <a:avLst/>
              <a:gdLst>
                <a:gd name="T0" fmla="*/ 243057152 w 100"/>
                <a:gd name="T1" fmla="*/ 0 h 99"/>
                <a:gd name="T2" fmla="*/ 0 w 100"/>
                <a:gd name="T3" fmla="*/ 238931875 h 99"/>
                <a:gd name="T4" fmla="*/ 243057152 w 100"/>
                <a:gd name="T5" fmla="*/ 482739460 h 99"/>
                <a:gd name="T6" fmla="*/ 486114304 w 100"/>
                <a:gd name="T7" fmla="*/ 238931875 h 99"/>
                <a:gd name="T8" fmla="*/ 447226042 w 100"/>
                <a:gd name="T9" fmla="*/ 107274454 h 99"/>
                <a:gd name="T10" fmla="*/ 403473990 w 100"/>
                <a:gd name="T11" fmla="*/ 156035971 h 99"/>
                <a:gd name="T12" fmla="*/ 393753027 w 100"/>
                <a:gd name="T13" fmla="*/ 165789599 h 99"/>
                <a:gd name="T14" fmla="*/ 413197158 w 100"/>
                <a:gd name="T15" fmla="*/ 238931875 h 99"/>
                <a:gd name="T16" fmla="*/ 243057152 w 100"/>
                <a:gd name="T17" fmla="*/ 409597185 h 99"/>
                <a:gd name="T18" fmla="*/ 72917146 w 100"/>
                <a:gd name="T19" fmla="*/ 238931875 h 99"/>
                <a:gd name="T20" fmla="*/ 243057152 w 100"/>
                <a:gd name="T21" fmla="*/ 73142276 h 99"/>
                <a:gd name="T22" fmla="*/ 301391750 w 100"/>
                <a:gd name="T23" fmla="*/ 82893696 h 99"/>
                <a:gd name="T24" fmla="*/ 311112714 w 100"/>
                <a:gd name="T25" fmla="*/ 68266565 h 99"/>
                <a:gd name="T26" fmla="*/ 354862560 w 100"/>
                <a:gd name="T27" fmla="*/ 24380759 h 99"/>
                <a:gd name="T28" fmla="*/ 243057152 w 100"/>
                <a:gd name="T29" fmla="*/ 0 h 99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0"/>
                <a:gd name="T46" fmla="*/ 0 h 99"/>
                <a:gd name="T47" fmla="*/ 100 w 100"/>
                <a:gd name="T48" fmla="*/ 99 h 99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0" h="99">
                  <a:moveTo>
                    <a:pt x="50" y="0"/>
                  </a:moveTo>
                  <a:cubicBezTo>
                    <a:pt x="23" y="0"/>
                    <a:pt x="0" y="22"/>
                    <a:pt x="0" y="49"/>
                  </a:cubicBezTo>
                  <a:cubicBezTo>
                    <a:pt x="0" y="77"/>
                    <a:pt x="23" y="99"/>
                    <a:pt x="50" y="99"/>
                  </a:cubicBezTo>
                  <a:cubicBezTo>
                    <a:pt x="78" y="99"/>
                    <a:pt x="100" y="77"/>
                    <a:pt x="100" y="49"/>
                  </a:cubicBezTo>
                  <a:cubicBezTo>
                    <a:pt x="100" y="39"/>
                    <a:pt x="97" y="30"/>
                    <a:pt x="92" y="22"/>
                  </a:cubicBezTo>
                  <a:cubicBezTo>
                    <a:pt x="83" y="32"/>
                    <a:pt x="83" y="32"/>
                    <a:pt x="83" y="32"/>
                  </a:cubicBezTo>
                  <a:cubicBezTo>
                    <a:pt x="81" y="34"/>
                    <a:pt x="81" y="34"/>
                    <a:pt x="81" y="34"/>
                  </a:cubicBezTo>
                  <a:cubicBezTo>
                    <a:pt x="84" y="39"/>
                    <a:pt x="85" y="44"/>
                    <a:pt x="85" y="49"/>
                  </a:cubicBezTo>
                  <a:cubicBezTo>
                    <a:pt x="85" y="69"/>
                    <a:pt x="69" y="84"/>
                    <a:pt x="50" y="84"/>
                  </a:cubicBezTo>
                  <a:cubicBezTo>
                    <a:pt x="31" y="84"/>
                    <a:pt x="15" y="69"/>
                    <a:pt x="15" y="49"/>
                  </a:cubicBezTo>
                  <a:cubicBezTo>
                    <a:pt x="15" y="30"/>
                    <a:pt x="31" y="15"/>
                    <a:pt x="50" y="15"/>
                  </a:cubicBezTo>
                  <a:cubicBezTo>
                    <a:pt x="54" y="15"/>
                    <a:pt x="59" y="15"/>
                    <a:pt x="62" y="17"/>
                  </a:cubicBezTo>
                  <a:cubicBezTo>
                    <a:pt x="64" y="14"/>
                    <a:pt x="64" y="14"/>
                    <a:pt x="64" y="14"/>
                  </a:cubicBezTo>
                  <a:cubicBezTo>
                    <a:pt x="73" y="5"/>
                    <a:pt x="73" y="5"/>
                    <a:pt x="73" y="5"/>
                  </a:cubicBezTo>
                  <a:cubicBezTo>
                    <a:pt x="66" y="2"/>
                    <a:pt x="58" y="0"/>
                    <a:pt x="5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54" name="Freeform 18"/>
            <p:cNvSpPr>
              <a:spLocks noChangeArrowheads="1"/>
            </p:cNvSpPr>
            <p:nvPr/>
          </p:nvSpPr>
          <p:spPr bwMode="auto">
            <a:xfrm>
              <a:off x="386774" y="0"/>
              <a:ext cx="57923" cy="59791"/>
            </a:xfrm>
            <a:custGeom>
              <a:avLst/>
              <a:gdLst>
                <a:gd name="T0" fmla="*/ 43640309 w 62"/>
                <a:gd name="T1" fmla="*/ 37530063 h 64"/>
                <a:gd name="T2" fmla="*/ 13092466 w 62"/>
                <a:gd name="T3" fmla="*/ 41021297 h 64"/>
                <a:gd name="T4" fmla="*/ 13092466 w 62"/>
                <a:gd name="T5" fmla="*/ 10473702 h 64"/>
                <a:gd name="T6" fmla="*/ 0 w 62"/>
                <a:gd name="T7" fmla="*/ 0 h 64"/>
                <a:gd name="T8" fmla="*/ 0 w 62"/>
                <a:gd name="T9" fmla="*/ 0 h 64"/>
                <a:gd name="T10" fmla="*/ 0 w 62"/>
                <a:gd name="T11" fmla="*/ 55858808 h 64"/>
                <a:gd name="T12" fmla="*/ 54114096 w 62"/>
                <a:gd name="T13" fmla="*/ 48003765 h 64"/>
                <a:gd name="T14" fmla="*/ 54114096 w 62"/>
                <a:gd name="T15" fmla="*/ 48003765 h 64"/>
                <a:gd name="T16" fmla="*/ 43640309 w 62"/>
                <a:gd name="T17" fmla="*/ 37530063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2"/>
                <a:gd name="T28" fmla="*/ 0 h 64"/>
                <a:gd name="T29" fmla="*/ 62 w 62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2" h="64">
                  <a:moveTo>
                    <a:pt x="50" y="43"/>
                  </a:moveTo>
                  <a:lnTo>
                    <a:pt x="15" y="47"/>
                  </a:lnTo>
                  <a:lnTo>
                    <a:pt x="15" y="12"/>
                  </a:lnTo>
                  <a:lnTo>
                    <a:pt x="0" y="0"/>
                  </a:lnTo>
                  <a:lnTo>
                    <a:pt x="0" y="64"/>
                  </a:lnTo>
                  <a:lnTo>
                    <a:pt x="62" y="55"/>
                  </a:lnTo>
                  <a:lnTo>
                    <a:pt x="50" y="4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64" name="组合 35"/>
          <p:cNvGrpSpPr>
            <a:grpSpLocks/>
          </p:cNvGrpSpPr>
          <p:nvPr/>
        </p:nvGrpSpPr>
        <p:grpSpPr bwMode="auto">
          <a:xfrm>
            <a:off x="8875651" y="1863919"/>
            <a:ext cx="576000" cy="624000"/>
            <a:chOff x="0" y="0"/>
            <a:chExt cx="466184" cy="501686"/>
          </a:xfrm>
          <a:solidFill>
            <a:srgbClr val="CCCC33"/>
          </a:solidFill>
        </p:grpSpPr>
        <p:sp>
          <p:nvSpPr>
            <p:cNvPr id="65" name="Freeform 154"/>
            <p:cNvSpPr>
              <a:spLocks noChangeArrowheads="1"/>
            </p:cNvSpPr>
            <p:nvPr/>
          </p:nvSpPr>
          <p:spPr bwMode="auto">
            <a:xfrm>
              <a:off x="141070" y="426012"/>
              <a:ext cx="50449" cy="46712"/>
            </a:xfrm>
            <a:custGeom>
              <a:avLst/>
              <a:gdLst>
                <a:gd name="T0" fmla="*/ 76978594 w 23"/>
                <a:gd name="T1" fmla="*/ 0 h 21"/>
                <a:gd name="T2" fmla="*/ 76978594 w 23"/>
                <a:gd name="T3" fmla="*/ 19792542 h 21"/>
                <a:gd name="T4" fmla="*/ 91411395 w 23"/>
                <a:gd name="T5" fmla="*/ 54426153 h 21"/>
                <a:gd name="T6" fmla="*/ 48110799 w 23"/>
                <a:gd name="T7" fmla="*/ 84112741 h 21"/>
                <a:gd name="T8" fmla="*/ 19245197 w 23"/>
                <a:gd name="T9" fmla="*/ 44529882 h 21"/>
                <a:gd name="T10" fmla="*/ 28867795 w 23"/>
                <a:gd name="T11" fmla="*/ 24739565 h 21"/>
                <a:gd name="T12" fmla="*/ 28867795 w 23"/>
                <a:gd name="T13" fmla="*/ 0 h 21"/>
                <a:gd name="T14" fmla="*/ 0 w 23"/>
                <a:gd name="T15" fmla="*/ 49479130 h 21"/>
                <a:gd name="T16" fmla="*/ 52923194 w 23"/>
                <a:gd name="T17" fmla="*/ 103905283 h 21"/>
                <a:gd name="T18" fmla="*/ 110656591 w 23"/>
                <a:gd name="T19" fmla="*/ 49479130 h 21"/>
                <a:gd name="T20" fmla="*/ 76978594 w 23"/>
                <a:gd name="T21" fmla="*/ 0 h 2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3"/>
                <a:gd name="T34" fmla="*/ 0 h 21"/>
                <a:gd name="T35" fmla="*/ 23 w 23"/>
                <a:gd name="T36" fmla="*/ 21 h 2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3" h="21">
                  <a:moveTo>
                    <a:pt x="16" y="0"/>
                  </a:moveTo>
                  <a:cubicBezTo>
                    <a:pt x="16" y="4"/>
                    <a:pt x="16" y="4"/>
                    <a:pt x="16" y="4"/>
                  </a:cubicBezTo>
                  <a:cubicBezTo>
                    <a:pt x="18" y="5"/>
                    <a:pt x="19" y="8"/>
                    <a:pt x="19" y="11"/>
                  </a:cubicBezTo>
                  <a:cubicBezTo>
                    <a:pt x="18" y="15"/>
                    <a:pt x="15" y="18"/>
                    <a:pt x="10" y="17"/>
                  </a:cubicBezTo>
                  <a:cubicBezTo>
                    <a:pt x="6" y="17"/>
                    <a:pt x="3" y="13"/>
                    <a:pt x="4" y="9"/>
                  </a:cubicBezTo>
                  <a:cubicBezTo>
                    <a:pt x="4" y="7"/>
                    <a:pt x="5" y="6"/>
                    <a:pt x="6" y="5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2"/>
                    <a:pt x="0" y="6"/>
                    <a:pt x="0" y="10"/>
                  </a:cubicBezTo>
                  <a:cubicBezTo>
                    <a:pt x="0" y="16"/>
                    <a:pt x="5" y="21"/>
                    <a:pt x="11" y="21"/>
                  </a:cubicBezTo>
                  <a:cubicBezTo>
                    <a:pt x="18" y="21"/>
                    <a:pt x="23" y="16"/>
                    <a:pt x="23" y="10"/>
                  </a:cubicBezTo>
                  <a:cubicBezTo>
                    <a:pt x="23" y="5"/>
                    <a:pt x="20" y="1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66" name="Rectangle 155"/>
            <p:cNvSpPr>
              <a:spLocks noChangeArrowheads="1"/>
            </p:cNvSpPr>
            <p:nvPr/>
          </p:nvSpPr>
          <p:spPr bwMode="auto">
            <a:xfrm>
              <a:off x="160689" y="419472"/>
              <a:ext cx="9342" cy="3269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 sz="2400">
                <a:solidFill>
                  <a:srgbClr val="000000"/>
                </a:solidFill>
                <a:latin typeface="Calibri" pitchFamily="34" charset="0"/>
                <a:sym typeface="宋体" pitchFamily="2" charset="-122"/>
              </a:endParaRPr>
            </a:p>
          </p:txBody>
        </p:sp>
        <p:sp>
          <p:nvSpPr>
            <p:cNvPr id="67" name="Freeform 156"/>
            <p:cNvSpPr>
              <a:spLocks noEditPoints="1" noChangeArrowheads="1"/>
            </p:cNvSpPr>
            <p:nvPr/>
          </p:nvSpPr>
          <p:spPr bwMode="auto">
            <a:xfrm>
              <a:off x="39238" y="81278"/>
              <a:ext cx="260652" cy="260652"/>
            </a:xfrm>
            <a:custGeom>
              <a:avLst/>
              <a:gdLst>
                <a:gd name="T0" fmla="*/ 117103433 w 118"/>
                <a:gd name="T1" fmla="*/ 92705964 h 118"/>
                <a:gd name="T2" fmla="*/ 92705964 w 118"/>
                <a:gd name="T3" fmla="*/ 458654746 h 118"/>
                <a:gd name="T4" fmla="*/ 458654746 w 118"/>
                <a:gd name="T5" fmla="*/ 483052215 h 118"/>
                <a:gd name="T6" fmla="*/ 483052215 w 118"/>
                <a:gd name="T7" fmla="*/ 117103433 h 118"/>
                <a:gd name="T8" fmla="*/ 117103433 w 118"/>
                <a:gd name="T9" fmla="*/ 92705964 h 118"/>
                <a:gd name="T10" fmla="*/ 312276558 w 118"/>
                <a:gd name="T11" fmla="*/ 409862017 h 118"/>
                <a:gd name="T12" fmla="*/ 312276558 w 118"/>
                <a:gd name="T13" fmla="*/ 453775252 h 118"/>
                <a:gd name="T14" fmla="*/ 273240608 w 118"/>
                <a:gd name="T15" fmla="*/ 453775252 h 118"/>
                <a:gd name="T16" fmla="*/ 273240608 w 118"/>
                <a:gd name="T17" fmla="*/ 414741510 h 118"/>
                <a:gd name="T18" fmla="*/ 200052619 w 118"/>
                <a:gd name="T19" fmla="*/ 395223535 h 118"/>
                <a:gd name="T20" fmla="*/ 209809398 w 118"/>
                <a:gd name="T21" fmla="*/ 346430806 h 118"/>
                <a:gd name="T22" fmla="*/ 282999596 w 118"/>
                <a:gd name="T23" fmla="*/ 365948781 h 118"/>
                <a:gd name="T24" fmla="*/ 322033337 w 118"/>
                <a:gd name="T25" fmla="*/ 341551312 h 118"/>
                <a:gd name="T26" fmla="*/ 278120102 w 118"/>
                <a:gd name="T27" fmla="*/ 302517571 h 118"/>
                <a:gd name="T28" fmla="*/ 200052619 w 118"/>
                <a:gd name="T29" fmla="*/ 224447879 h 118"/>
                <a:gd name="T30" fmla="*/ 273240608 w 118"/>
                <a:gd name="T31" fmla="*/ 151257681 h 118"/>
                <a:gd name="T32" fmla="*/ 273240608 w 118"/>
                <a:gd name="T33" fmla="*/ 112223939 h 118"/>
                <a:gd name="T34" fmla="*/ 312276558 w 118"/>
                <a:gd name="T35" fmla="*/ 112223939 h 118"/>
                <a:gd name="T36" fmla="*/ 312276558 w 118"/>
                <a:gd name="T37" fmla="*/ 146378187 h 118"/>
                <a:gd name="T38" fmla="*/ 375705560 w 118"/>
                <a:gd name="T39" fmla="*/ 161016669 h 118"/>
                <a:gd name="T40" fmla="*/ 361069287 w 118"/>
                <a:gd name="T41" fmla="*/ 209809398 h 118"/>
                <a:gd name="T42" fmla="*/ 302517571 w 118"/>
                <a:gd name="T43" fmla="*/ 195173125 h 118"/>
                <a:gd name="T44" fmla="*/ 268361114 w 118"/>
                <a:gd name="T45" fmla="*/ 219568385 h 118"/>
                <a:gd name="T46" fmla="*/ 317153843 w 118"/>
                <a:gd name="T47" fmla="*/ 253724842 h 118"/>
                <a:gd name="T48" fmla="*/ 385464548 w 118"/>
                <a:gd name="T49" fmla="*/ 336671818 h 118"/>
                <a:gd name="T50" fmla="*/ 312276558 w 118"/>
                <a:gd name="T51" fmla="*/ 409862017 h 11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18"/>
                <a:gd name="T79" fmla="*/ 0 h 118"/>
                <a:gd name="T80" fmla="*/ 118 w 118"/>
                <a:gd name="T81" fmla="*/ 118 h 11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18" h="118">
                  <a:moveTo>
                    <a:pt x="24" y="19"/>
                  </a:moveTo>
                  <a:cubicBezTo>
                    <a:pt x="2" y="39"/>
                    <a:pt x="0" y="72"/>
                    <a:pt x="19" y="94"/>
                  </a:cubicBezTo>
                  <a:cubicBezTo>
                    <a:pt x="38" y="116"/>
                    <a:pt x="72" y="118"/>
                    <a:pt x="94" y="99"/>
                  </a:cubicBezTo>
                  <a:cubicBezTo>
                    <a:pt x="115" y="79"/>
                    <a:pt x="118" y="46"/>
                    <a:pt x="99" y="24"/>
                  </a:cubicBezTo>
                  <a:cubicBezTo>
                    <a:pt x="79" y="2"/>
                    <a:pt x="46" y="0"/>
                    <a:pt x="24" y="19"/>
                  </a:cubicBezTo>
                  <a:close/>
                  <a:moveTo>
                    <a:pt x="64" y="84"/>
                  </a:moveTo>
                  <a:cubicBezTo>
                    <a:pt x="64" y="93"/>
                    <a:pt x="64" y="93"/>
                    <a:pt x="64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6" y="85"/>
                    <a:pt x="56" y="85"/>
                    <a:pt x="56" y="85"/>
                  </a:cubicBezTo>
                  <a:cubicBezTo>
                    <a:pt x="50" y="85"/>
                    <a:pt x="44" y="83"/>
                    <a:pt x="41" y="8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7" y="73"/>
                    <a:pt x="52" y="75"/>
                    <a:pt x="58" y="75"/>
                  </a:cubicBezTo>
                  <a:cubicBezTo>
                    <a:pt x="63" y="75"/>
                    <a:pt x="66" y="73"/>
                    <a:pt x="66" y="70"/>
                  </a:cubicBezTo>
                  <a:cubicBezTo>
                    <a:pt x="66" y="66"/>
                    <a:pt x="63" y="64"/>
                    <a:pt x="57" y="62"/>
                  </a:cubicBezTo>
                  <a:cubicBezTo>
                    <a:pt x="48" y="59"/>
                    <a:pt x="41" y="55"/>
                    <a:pt x="41" y="46"/>
                  </a:cubicBezTo>
                  <a:cubicBezTo>
                    <a:pt x="41" y="39"/>
                    <a:pt x="47" y="33"/>
                    <a:pt x="56" y="31"/>
                  </a:cubicBezTo>
                  <a:cubicBezTo>
                    <a:pt x="56" y="23"/>
                    <a:pt x="56" y="23"/>
                    <a:pt x="56" y="23"/>
                  </a:cubicBezTo>
                  <a:cubicBezTo>
                    <a:pt x="64" y="23"/>
                    <a:pt x="64" y="23"/>
                    <a:pt x="64" y="23"/>
                  </a:cubicBezTo>
                  <a:cubicBezTo>
                    <a:pt x="64" y="30"/>
                    <a:pt x="64" y="30"/>
                    <a:pt x="64" y="30"/>
                  </a:cubicBezTo>
                  <a:cubicBezTo>
                    <a:pt x="70" y="30"/>
                    <a:pt x="74" y="32"/>
                    <a:pt x="77" y="33"/>
                  </a:cubicBezTo>
                  <a:cubicBezTo>
                    <a:pt x="74" y="43"/>
                    <a:pt x="74" y="43"/>
                    <a:pt x="74" y="43"/>
                  </a:cubicBezTo>
                  <a:cubicBezTo>
                    <a:pt x="72" y="42"/>
                    <a:pt x="68" y="40"/>
                    <a:pt x="62" y="40"/>
                  </a:cubicBezTo>
                  <a:cubicBezTo>
                    <a:pt x="56" y="40"/>
                    <a:pt x="55" y="42"/>
                    <a:pt x="55" y="45"/>
                  </a:cubicBezTo>
                  <a:cubicBezTo>
                    <a:pt x="55" y="48"/>
                    <a:pt x="58" y="50"/>
                    <a:pt x="65" y="52"/>
                  </a:cubicBezTo>
                  <a:cubicBezTo>
                    <a:pt x="75" y="56"/>
                    <a:pt x="79" y="61"/>
                    <a:pt x="79" y="69"/>
                  </a:cubicBezTo>
                  <a:cubicBezTo>
                    <a:pt x="79" y="76"/>
                    <a:pt x="74" y="83"/>
                    <a:pt x="64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68" name="Freeform 157"/>
            <p:cNvSpPr>
              <a:spLocks noEditPoints="1" noChangeArrowheads="1"/>
            </p:cNvSpPr>
            <p:nvPr/>
          </p:nvSpPr>
          <p:spPr bwMode="auto">
            <a:xfrm>
              <a:off x="0" y="0"/>
              <a:ext cx="338194" cy="501686"/>
            </a:xfrm>
            <a:custGeom>
              <a:avLst/>
              <a:gdLst>
                <a:gd name="T0" fmla="*/ 674261578 w 153"/>
                <a:gd name="T1" fmla="*/ 864539792 h 227"/>
                <a:gd name="T2" fmla="*/ 78175864 w 153"/>
                <a:gd name="T3" fmla="*/ 864539792 h 227"/>
                <a:gd name="T4" fmla="*/ 78175864 w 153"/>
                <a:gd name="T5" fmla="*/ 78150302 h 227"/>
                <a:gd name="T6" fmla="*/ 674261578 w 153"/>
                <a:gd name="T7" fmla="*/ 78150302 h 227"/>
                <a:gd name="T8" fmla="*/ 674261578 w 153"/>
                <a:gd name="T9" fmla="*/ 503093815 h 227"/>
                <a:gd name="T10" fmla="*/ 679146602 w 153"/>
                <a:gd name="T11" fmla="*/ 498209559 h 227"/>
                <a:gd name="T12" fmla="*/ 747550207 w 153"/>
                <a:gd name="T13" fmla="*/ 459135513 h 227"/>
                <a:gd name="T14" fmla="*/ 747550207 w 153"/>
                <a:gd name="T15" fmla="*/ 63497535 h 227"/>
                <a:gd name="T16" fmla="*/ 688918861 w 153"/>
                <a:gd name="T17" fmla="*/ 0 h 227"/>
                <a:gd name="T18" fmla="*/ 58631345 w 153"/>
                <a:gd name="T19" fmla="*/ 0 h 227"/>
                <a:gd name="T20" fmla="*/ 0 w 153"/>
                <a:gd name="T21" fmla="*/ 63497535 h 227"/>
                <a:gd name="T22" fmla="*/ 0 w 153"/>
                <a:gd name="T23" fmla="*/ 1050148142 h 227"/>
                <a:gd name="T24" fmla="*/ 58631345 w 153"/>
                <a:gd name="T25" fmla="*/ 1108761421 h 227"/>
                <a:gd name="T26" fmla="*/ 688918861 w 153"/>
                <a:gd name="T27" fmla="*/ 1108761421 h 227"/>
                <a:gd name="T28" fmla="*/ 747550207 w 153"/>
                <a:gd name="T29" fmla="*/ 1050148142 h 227"/>
                <a:gd name="T30" fmla="*/ 747550207 w 153"/>
                <a:gd name="T31" fmla="*/ 859655537 h 227"/>
                <a:gd name="T32" fmla="*/ 674261578 w 153"/>
                <a:gd name="T33" fmla="*/ 810812979 h 227"/>
                <a:gd name="T34" fmla="*/ 674261578 w 153"/>
                <a:gd name="T35" fmla="*/ 864539792 h 227"/>
                <a:gd name="T36" fmla="*/ 366445356 w 153"/>
                <a:gd name="T37" fmla="*/ 1079455887 h 227"/>
                <a:gd name="T38" fmla="*/ 273612209 w 153"/>
                <a:gd name="T39" fmla="*/ 981766351 h 227"/>
                <a:gd name="T40" fmla="*/ 366445356 w 153"/>
                <a:gd name="T41" fmla="*/ 888963281 h 227"/>
                <a:gd name="T42" fmla="*/ 464165739 w 153"/>
                <a:gd name="T43" fmla="*/ 981766351 h 227"/>
                <a:gd name="T44" fmla="*/ 366445356 w 153"/>
                <a:gd name="T45" fmla="*/ 1079455887 h 22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53"/>
                <a:gd name="T70" fmla="*/ 0 h 227"/>
                <a:gd name="T71" fmla="*/ 153 w 153"/>
                <a:gd name="T72" fmla="*/ 227 h 22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53" h="227">
                  <a:moveTo>
                    <a:pt x="138" y="177"/>
                  </a:moveTo>
                  <a:cubicBezTo>
                    <a:pt x="16" y="177"/>
                    <a:pt x="16" y="177"/>
                    <a:pt x="16" y="17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38" y="16"/>
                    <a:pt x="138" y="16"/>
                    <a:pt x="138" y="16"/>
                  </a:cubicBezTo>
                  <a:cubicBezTo>
                    <a:pt x="138" y="103"/>
                    <a:pt x="138" y="103"/>
                    <a:pt x="138" y="103"/>
                  </a:cubicBezTo>
                  <a:cubicBezTo>
                    <a:pt x="138" y="103"/>
                    <a:pt x="139" y="102"/>
                    <a:pt x="139" y="102"/>
                  </a:cubicBezTo>
                  <a:cubicBezTo>
                    <a:pt x="144" y="98"/>
                    <a:pt x="148" y="95"/>
                    <a:pt x="153" y="94"/>
                  </a:cubicBezTo>
                  <a:cubicBezTo>
                    <a:pt x="153" y="13"/>
                    <a:pt x="153" y="13"/>
                    <a:pt x="153" y="13"/>
                  </a:cubicBezTo>
                  <a:cubicBezTo>
                    <a:pt x="153" y="6"/>
                    <a:pt x="148" y="0"/>
                    <a:pt x="141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6"/>
                    <a:pt x="0" y="13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222"/>
                    <a:pt x="6" y="227"/>
                    <a:pt x="12" y="227"/>
                  </a:cubicBezTo>
                  <a:cubicBezTo>
                    <a:pt x="141" y="227"/>
                    <a:pt x="141" y="227"/>
                    <a:pt x="141" y="227"/>
                  </a:cubicBezTo>
                  <a:cubicBezTo>
                    <a:pt x="148" y="227"/>
                    <a:pt x="153" y="222"/>
                    <a:pt x="153" y="215"/>
                  </a:cubicBezTo>
                  <a:cubicBezTo>
                    <a:pt x="153" y="176"/>
                    <a:pt x="153" y="176"/>
                    <a:pt x="153" y="176"/>
                  </a:cubicBezTo>
                  <a:cubicBezTo>
                    <a:pt x="148" y="174"/>
                    <a:pt x="142" y="170"/>
                    <a:pt x="138" y="166"/>
                  </a:cubicBezTo>
                  <a:lnTo>
                    <a:pt x="138" y="177"/>
                  </a:lnTo>
                  <a:close/>
                  <a:moveTo>
                    <a:pt x="75" y="221"/>
                  </a:moveTo>
                  <a:cubicBezTo>
                    <a:pt x="65" y="221"/>
                    <a:pt x="56" y="212"/>
                    <a:pt x="56" y="201"/>
                  </a:cubicBezTo>
                  <a:cubicBezTo>
                    <a:pt x="56" y="191"/>
                    <a:pt x="65" y="182"/>
                    <a:pt x="75" y="182"/>
                  </a:cubicBezTo>
                  <a:cubicBezTo>
                    <a:pt x="86" y="182"/>
                    <a:pt x="95" y="191"/>
                    <a:pt x="95" y="201"/>
                  </a:cubicBezTo>
                  <a:cubicBezTo>
                    <a:pt x="95" y="212"/>
                    <a:pt x="86" y="221"/>
                    <a:pt x="75" y="22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69" name="Freeform 158"/>
            <p:cNvSpPr>
              <a:spLocks noEditPoints="1" noChangeArrowheads="1"/>
            </p:cNvSpPr>
            <p:nvPr/>
          </p:nvSpPr>
          <p:spPr bwMode="auto">
            <a:xfrm>
              <a:off x="275600" y="202729"/>
              <a:ext cx="190584" cy="190584"/>
            </a:xfrm>
            <a:custGeom>
              <a:avLst/>
              <a:gdLst>
                <a:gd name="T0" fmla="*/ 353597587 w 86"/>
                <a:gd name="T1" fmla="*/ 83489089 h 86"/>
                <a:gd name="T2" fmla="*/ 88399951 w 86"/>
                <a:gd name="T3" fmla="*/ 68754286 h 86"/>
                <a:gd name="T4" fmla="*/ 68754286 w 86"/>
                <a:gd name="T5" fmla="*/ 333951922 h 86"/>
                <a:gd name="T6" fmla="*/ 338862784 w 86"/>
                <a:gd name="T7" fmla="*/ 353597587 h 86"/>
                <a:gd name="T8" fmla="*/ 353597587 w 86"/>
                <a:gd name="T9" fmla="*/ 83489089 h 86"/>
                <a:gd name="T10" fmla="*/ 225908523 w 86"/>
                <a:gd name="T11" fmla="*/ 309397611 h 86"/>
                <a:gd name="T12" fmla="*/ 225908523 w 86"/>
                <a:gd name="T13" fmla="*/ 343775862 h 86"/>
                <a:gd name="T14" fmla="*/ 196443350 w 86"/>
                <a:gd name="T15" fmla="*/ 343775862 h 86"/>
                <a:gd name="T16" fmla="*/ 196443350 w 86"/>
                <a:gd name="T17" fmla="*/ 314308473 h 86"/>
                <a:gd name="T18" fmla="*/ 137510788 w 86"/>
                <a:gd name="T19" fmla="*/ 299575887 h 86"/>
                <a:gd name="T20" fmla="*/ 147332512 w 86"/>
                <a:gd name="T21" fmla="*/ 260286774 h 86"/>
                <a:gd name="T22" fmla="*/ 201354212 w 86"/>
                <a:gd name="T23" fmla="*/ 275019360 h 86"/>
                <a:gd name="T24" fmla="*/ 235730247 w 86"/>
                <a:gd name="T25" fmla="*/ 255375912 h 86"/>
                <a:gd name="T26" fmla="*/ 201354212 w 86"/>
                <a:gd name="T27" fmla="*/ 225908523 h 86"/>
                <a:gd name="T28" fmla="*/ 142421650 w 86"/>
                <a:gd name="T29" fmla="*/ 166975961 h 86"/>
                <a:gd name="T30" fmla="*/ 196443350 w 86"/>
                <a:gd name="T31" fmla="*/ 108043399 h 86"/>
                <a:gd name="T32" fmla="*/ 196443350 w 86"/>
                <a:gd name="T33" fmla="*/ 73665148 h 86"/>
                <a:gd name="T34" fmla="*/ 230819385 w 86"/>
                <a:gd name="T35" fmla="*/ 73665148 h 86"/>
                <a:gd name="T36" fmla="*/ 230819385 w 86"/>
                <a:gd name="T37" fmla="*/ 103132537 h 86"/>
                <a:gd name="T38" fmla="*/ 275019360 w 86"/>
                <a:gd name="T39" fmla="*/ 112954261 h 86"/>
                <a:gd name="T40" fmla="*/ 265197636 w 86"/>
                <a:gd name="T41" fmla="*/ 152243375 h 86"/>
                <a:gd name="T42" fmla="*/ 220997661 w 86"/>
                <a:gd name="T43" fmla="*/ 142421650 h 86"/>
                <a:gd name="T44" fmla="*/ 191532488 w 86"/>
                <a:gd name="T45" fmla="*/ 157154237 h 86"/>
                <a:gd name="T46" fmla="*/ 230819385 w 86"/>
                <a:gd name="T47" fmla="*/ 186621626 h 86"/>
                <a:gd name="T48" fmla="*/ 284841085 w 86"/>
                <a:gd name="T49" fmla="*/ 250465050 h 86"/>
                <a:gd name="T50" fmla="*/ 225908523 w 86"/>
                <a:gd name="T51" fmla="*/ 309397611 h 8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6"/>
                <a:gd name="T79" fmla="*/ 0 h 86"/>
                <a:gd name="T80" fmla="*/ 86 w 86"/>
                <a:gd name="T81" fmla="*/ 86 h 8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6" h="86">
                  <a:moveTo>
                    <a:pt x="72" y="17"/>
                  </a:moveTo>
                  <a:cubicBezTo>
                    <a:pt x="58" y="1"/>
                    <a:pt x="34" y="0"/>
                    <a:pt x="18" y="14"/>
                  </a:cubicBezTo>
                  <a:cubicBezTo>
                    <a:pt x="2" y="28"/>
                    <a:pt x="0" y="52"/>
                    <a:pt x="14" y="68"/>
                  </a:cubicBezTo>
                  <a:cubicBezTo>
                    <a:pt x="28" y="84"/>
                    <a:pt x="53" y="86"/>
                    <a:pt x="69" y="72"/>
                  </a:cubicBezTo>
                  <a:cubicBezTo>
                    <a:pt x="85" y="58"/>
                    <a:pt x="86" y="33"/>
                    <a:pt x="72" y="17"/>
                  </a:cubicBezTo>
                  <a:close/>
                  <a:moveTo>
                    <a:pt x="46" y="63"/>
                  </a:moveTo>
                  <a:cubicBezTo>
                    <a:pt x="46" y="70"/>
                    <a:pt x="46" y="70"/>
                    <a:pt x="46" y="70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5" y="64"/>
                    <a:pt x="31" y="62"/>
                    <a:pt x="28" y="61"/>
                  </a:cubicBezTo>
                  <a:cubicBezTo>
                    <a:pt x="30" y="53"/>
                    <a:pt x="30" y="53"/>
                    <a:pt x="30" y="53"/>
                  </a:cubicBezTo>
                  <a:cubicBezTo>
                    <a:pt x="33" y="55"/>
                    <a:pt x="37" y="56"/>
                    <a:pt x="41" y="56"/>
                  </a:cubicBezTo>
                  <a:cubicBezTo>
                    <a:pt x="45" y="56"/>
                    <a:pt x="48" y="54"/>
                    <a:pt x="48" y="52"/>
                  </a:cubicBezTo>
                  <a:cubicBezTo>
                    <a:pt x="48" y="49"/>
                    <a:pt x="46" y="48"/>
                    <a:pt x="41" y="46"/>
                  </a:cubicBezTo>
                  <a:cubicBezTo>
                    <a:pt x="34" y="44"/>
                    <a:pt x="29" y="40"/>
                    <a:pt x="29" y="34"/>
                  </a:cubicBezTo>
                  <a:cubicBezTo>
                    <a:pt x="29" y="28"/>
                    <a:pt x="33" y="23"/>
                    <a:pt x="40" y="22"/>
                  </a:cubicBezTo>
                  <a:cubicBezTo>
                    <a:pt x="40" y="15"/>
                    <a:pt x="40" y="15"/>
                    <a:pt x="40" y="1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47" y="21"/>
                    <a:pt x="47" y="21"/>
                    <a:pt x="47" y="21"/>
                  </a:cubicBezTo>
                  <a:cubicBezTo>
                    <a:pt x="51" y="21"/>
                    <a:pt x="54" y="22"/>
                    <a:pt x="56" y="23"/>
                  </a:cubicBezTo>
                  <a:cubicBezTo>
                    <a:pt x="54" y="31"/>
                    <a:pt x="54" y="31"/>
                    <a:pt x="54" y="31"/>
                  </a:cubicBezTo>
                  <a:cubicBezTo>
                    <a:pt x="53" y="30"/>
                    <a:pt x="50" y="29"/>
                    <a:pt x="45" y="29"/>
                  </a:cubicBezTo>
                  <a:cubicBezTo>
                    <a:pt x="40" y="29"/>
                    <a:pt x="39" y="31"/>
                    <a:pt x="39" y="32"/>
                  </a:cubicBezTo>
                  <a:cubicBezTo>
                    <a:pt x="39" y="35"/>
                    <a:pt x="41" y="36"/>
                    <a:pt x="47" y="38"/>
                  </a:cubicBezTo>
                  <a:cubicBezTo>
                    <a:pt x="55" y="41"/>
                    <a:pt x="58" y="45"/>
                    <a:pt x="58" y="51"/>
                  </a:cubicBezTo>
                  <a:cubicBezTo>
                    <a:pt x="58" y="57"/>
                    <a:pt x="54" y="62"/>
                    <a:pt x="46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grpSp>
        <p:nvGrpSpPr>
          <p:cNvPr id="61" name="组合 32"/>
          <p:cNvGrpSpPr>
            <a:grpSpLocks/>
          </p:cNvGrpSpPr>
          <p:nvPr/>
        </p:nvGrpSpPr>
        <p:grpSpPr bwMode="auto">
          <a:xfrm>
            <a:off x="10197673" y="4524039"/>
            <a:ext cx="624000" cy="576000"/>
            <a:chOff x="0" y="0"/>
            <a:chExt cx="453105" cy="448433"/>
          </a:xfrm>
          <a:solidFill>
            <a:srgbClr val="FF6969"/>
          </a:solidFill>
        </p:grpSpPr>
        <p:sp>
          <p:nvSpPr>
            <p:cNvPr id="62" name="Freeform 136"/>
            <p:cNvSpPr>
              <a:spLocks noChangeArrowheads="1"/>
            </p:cNvSpPr>
            <p:nvPr/>
          </p:nvSpPr>
          <p:spPr bwMode="auto">
            <a:xfrm>
              <a:off x="0" y="251309"/>
              <a:ext cx="453105" cy="197124"/>
            </a:xfrm>
            <a:custGeom>
              <a:avLst/>
              <a:gdLst>
                <a:gd name="T0" fmla="*/ 503185259 w 205"/>
                <a:gd name="T1" fmla="*/ 93208644 h 89"/>
                <a:gd name="T2" fmla="*/ 229609301 w 205"/>
                <a:gd name="T3" fmla="*/ 0 h 89"/>
                <a:gd name="T4" fmla="*/ 0 w 205"/>
                <a:gd name="T5" fmla="*/ 0 h 89"/>
                <a:gd name="T6" fmla="*/ 0 w 205"/>
                <a:gd name="T7" fmla="*/ 328681014 h 89"/>
                <a:gd name="T8" fmla="*/ 107476506 w 205"/>
                <a:gd name="T9" fmla="*/ 436605296 h 89"/>
                <a:gd name="T10" fmla="*/ 894007109 w 205"/>
                <a:gd name="T11" fmla="*/ 436605296 h 89"/>
                <a:gd name="T12" fmla="*/ 1001483615 w 205"/>
                <a:gd name="T13" fmla="*/ 328681014 h 89"/>
                <a:gd name="T14" fmla="*/ 1001483615 w 205"/>
                <a:gd name="T15" fmla="*/ 0 h 89"/>
                <a:gd name="T16" fmla="*/ 771874314 w 205"/>
                <a:gd name="T17" fmla="*/ 0 h 89"/>
                <a:gd name="T18" fmla="*/ 503185259 w 205"/>
                <a:gd name="T19" fmla="*/ 93208644 h 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5"/>
                <a:gd name="T31" fmla="*/ 0 h 89"/>
                <a:gd name="T32" fmla="*/ 205 w 205"/>
                <a:gd name="T33" fmla="*/ 89 h 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5" h="89">
                  <a:moveTo>
                    <a:pt x="103" y="19"/>
                  </a:moveTo>
                  <a:cubicBezTo>
                    <a:pt x="82" y="19"/>
                    <a:pt x="62" y="12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0" y="79"/>
                    <a:pt x="10" y="89"/>
                    <a:pt x="22" y="89"/>
                  </a:cubicBezTo>
                  <a:cubicBezTo>
                    <a:pt x="183" y="89"/>
                    <a:pt x="183" y="89"/>
                    <a:pt x="183" y="89"/>
                  </a:cubicBezTo>
                  <a:cubicBezTo>
                    <a:pt x="195" y="89"/>
                    <a:pt x="205" y="79"/>
                    <a:pt x="205" y="67"/>
                  </a:cubicBezTo>
                  <a:cubicBezTo>
                    <a:pt x="205" y="0"/>
                    <a:pt x="205" y="0"/>
                    <a:pt x="205" y="0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43" y="12"/>
                    <a:pt x="124" y="19"/>
                    <a:pt x="10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  <p:sp>
          <p:nvSpPr>
            <p:cNvPr id="63" name="Freeform 137"/>
            <p:cNvSpPr>
              <a:spLocks noEditPoints="1" noChangeArrowheads="1"/>
            </p:cNvSpPr>
            <p:nvPr/>
          </p:nvSpPr>
          <p:spPr bwMode="auto">
            <a:xfrm>
              <a:off x="0" y="0"/>
              <a:ext cx="453105" cy="260652"/>
            </a:xfrm>
            <a:custGeom>
              <a:avLst/>
              <a:gdLst>
                <a:gd name="T0" fmla="*/ 894007109 w 205"/>
                <a:gd name="T1" fmla="*/ 204929904 h 118"/>
                <a:gd name="T2" fmla="*/ 879350820 w 205"/>
                <a:gd name="T3" fmla="*/ 204929904 h 118"/>
                <a:gd name="T4" fmla="*/ 752333332 w 205"/>
                <a:gd name="T5" fmla="*/ 204929904 h 118"/>
                <a:gd name="T6" fmla="*/ 752333332 w 205"/>
                <a:gd name="T7" fmla="*/ 107344446 h 118"/>
                <a:gd name="T8" fmla="*/ 644856826 w 205"/>
                <a:gd name="T9" fmla="*/ 0 h 118"/>
                <a:gd name="T10" fmla="*/ 356626789 w 205"/>
                <a:gd name="T11" fmla="*/ 0 h 118"/>
                <a:gd name="T12" fmla="*/ 249150283 w 205"/>
                <a:gd name="T13" fmla="*/ 107344446 h 118"/>
                <a:gd name="T14" fmla="*/ 249150283 w 205"/>
                <a:gd name="T15" fmla="*/ 204929904 h 118"/>
                <a:gd name="T16" fmla="*/ 122132795 w 205"/>
                <a:gd name="T17" fmla="*/ 204929904 h 118"/>
                <a:gd name="T18" fmla="*/ 107476506 w 205"/>
                <a:gd name="T19" fmla="*/ 204929904 h 118"/>
                <a:gd name="T20" fmla="*/ 0 w 205"/>
                <a:gd name="T21" fmla="*/ 312276558 h 118"/>
                <a:gd name="T22" fmla="*/ 0 w 205"/>
                <a:gd name="T23" fmla="*/ 492808993 h 118"/>
                <a:gd name="T24" fmla="*/ 263804362 w 205"/>
                <a:gd name="T25" fmla="*/ 492808993 h 118"/>
                <a:gd name="T26" fmla="*/ 503185259 w 205"/>
                <a:gd name="T27" fmla="*/ 575758179 h 118"/>
                <a:gd name="T28" fmla="*/ 737679253 w 205"/>
                <a:gd name="T29" fmla="*/ 492808993 h 118"/>
                <a:gd name="T30" fmla="*/ 1001483615 w 205"/>
                <a:gd name="T31" fmla="*/ 492808993 h 118"/>
                <a:gd name="T32" fmla="*/ 1001483615 w 205"/>
                <a:gd name="T33" fmla="*/ 312276558 h 118"/>
                <a:gd name="T34" fmla="*/ 894007109 w 205"/>
                <a:gd name="T35" fmla="*/ 204929904 h 118"/>
                <a:gd name="T36" fmla="*/ 327314211 w 205"/>
                <a:gd name="T37" fmla="*/ 126862421 h 118"/>
                <a:gd name="T38" fmla="*/ 327314211 w 205"/>
                <a:gd name="T39" fmla="*/ 107344446 h 118"/>
                <a:gd name="T40" fmla="*/ 356626789 w 205"/>
                <a:gd name="T41" fmla="*/ 82949186 h 118"/>
                <a:gd name="T42" fmla="*/ 644856826 w 205"/>
                <a:gd name="T43" fmla="*/ 82949186 h 118"/>
                <a:gd name="T44" fmla="*/ 674169404 w 205"/>
                <a:gd name="T45" fmla="*/ 107344446 h 118"/>
                <a:gd name="T46" fmla="*/ 674169404 w 205"/>
                <a:gd name="T47" fmla="*/ 126862421 h 118"/>
                <a:gd name="T48" fmla="*/ 674169404 w 205"/>
                <a:gd name="T49" fmla="*/ 204929904 h 118"/>
                <a:gd name="T50" fmla="*/ 327314211 w 205"/>
                <a:gd name="T51" fmla="*/ 204929904 h 118"/>
                <a:gd name="T52" fmla="*/ 327314211 w 205"/>
                <a:gd name="T53" fmla="*/ 126862421 h 118"/>
                <a:gd name="T54" fmla="*/ 493413663 w 205"/>
                <a:gd name="T55" fmla="*/ 492808993 h 118"/>
                <a:gd name="T56" fmla="*/ 415249735 w 205"/>
                <a:gd name="T57" fmla="*/ 419621004 h 118"/>
                <a:gd name="T58" fmla="*/ 493413663 w 205"/>
                <a:gd name="T59" fmla="*/ 341551312 h 118"/>
                <a:gd name="T60" fmla="*/ 571577591 w 205"/>
                <a:gd name="T61" fmla="*/ 419621004 h 118"/>
                <a:gd name="T62" fmla="*/ 493413663 w 205"/>
                <a:gd name="T63" fmla="*/ 492808993 h 11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05"/>
                <a:gd name="T97" fmla="*/ 0 h 118"/>
                <a:gd name="T98" fmla="*/ 205 w 205"/>
                <a:gd name="T99" fmla="*/ 118 h 11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05" h="118">
                  <a:moveTo>
                    <a:pt x="183" y="42"/>
                  </a:moveTo>
                  <a:cubicBezTo>
                    <a:pt x="180" y="42"/>
                    <a:pt x="180" y="42"/>
                    <a:pt x="180" y="42"/>
                  </a:cubicBezTo>
                  <a:cubicBezTo>
                    <a:pt x="154" y="42"/>
                    <a:pt x="154" y="42"/>
                    <a:pt x="154" y="42"/>
                  </a:cubicBezTo>
                  <a:cubicBezTo>
                    <a:pt x="154" y="22"/>
                    <a:pt x="154" y="22"/>
                    <a:pt x="154" y="22"/>
                  </a:cubicBezTo>
                  <a:cubicBezTo>
                    <a:pt x="154" y="10"/>
                    <a:pt x="144" y="0"/>
                    <a:pt x="132" y="0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61" y="0"/>
                    <a:pt x="51" y="10"/>
                    <a:pt x="51" y="22"/>
                  </a:cubicBezTo>
                  <a:cubicBezTo>
                    <a:pt x="51" y="42"/>
                    <a:pt x="51" y="42"/>
                    <a:pt x="51" y="42"/>
                  </a:cubicBezTo>
                  <a:cubicBezTo>
                    <a:pt x="25" y="42"/>
                    <a:pt x="25" y="42"/>
                    <a:pt x="25" y="42"/>
                  </a:cubicBezTo>
                  <a:cubicBezTo>
                    <a:pt x="22" y="42"/>
                    <a:pt x="22" y="42"/>
                    <a:pt x="22" y="42"/>
                  </a:cubicBezTo>
                  <a:cubicBezTo>
                    <a:pt x="10" y="42"/>
                    <a:pt x="0" y="52"/>
                    <a:pt x="0" y="64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54" y="101"/>
                    <a:pt x="54" y="101"/>
                    <a:pt x="54" y="101"/>
                  </a:cubicBezTo>
                  <a:cubicBezTo>
                    <a:pt x="67" y="112"/>
                    <a:pt x="84" y="118"/>
                    <a:pt x="103" y="118"/>
                  </a:cubicBezTo>
                  <a:cubicBezTo>
                    <a:pt x="121" y="118"/>
                    <a:pt x="138" y="112"/>
                    <a:pt x="151" y="101"/>
                  </a:cubicBezTo>
                  <a:cubicBezTo>
                    <a:pt x="205" y="101"/>
                    <a:pt x="205" y="101"/>
                    <a:pt x="205" y="101"/>
                  </a:cubicBezTo>
                  <a:cubicBezTo>
                    <a:pt x="205" y="64"/>
                    <a:pt x="205" y="64"/>
                    <a:pt x="205" y="64"/>
                  </a:cubicBezTo>
                  <a:cubicBezTo>
                    <a:pt x="205" y="52"/>
                    <a:pt x="195" y="42"/>
                    <a:pt x="183" y="42"/>
                  </a:cubicBezTo>
                  <a:close/>
                  <a:moveTo>
                    <a:pt x="67" y="26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67" y="19"/>
                    <a:pt x="70" y="17"/>
                    <a:pt x="73" y="17"/>
                  </a:cubicBezTo>
                  <a:cubicBezTo>
                    <a:pt x="132" y="17"/>
                    <a:pt x="132" y="17"/>
                    <a:pt x="132" y="17"/>
                  </a:cubicBezTo>
                  <a:cubicBezTo>
                    <a:pt x="135" y="17"/>
                    <a:pt x="138" y="19"/>
                    <a:pt x="138" y="22"/>
                  </a:cubicBezTo>
                  <a:cubicBezTo>
                    <a:pt x="138" y="26"/>
                    <a:pt x="138" y="26"/>
                    <a:pt x="138" y="26"/>
                  </a:cubicBezTo>
                  <a:cubicBezTo>
                    <a:pt x="138" y="42"/>
                    <a:pt x="138" y="42"/>
                    <a:pt x="138" y="42"/>
                  </a:cubicBezTo>
                  <a:cubicBezTo>
                    <a:pt x="67" y="42"/>
                    <a:pt x="67" y="42"/>
                    <a:pt x="67" y="42"/>
                  </a:cubicBezTo>
                  <a:lnTo>
                    <a:pt x="67" y="26"/>
                  </a:lnTo>
                  <a:close/>
                  <a:moveTo>
                    <a:pt x="101" y="101"/>
                  </a:moveTo>
                  <a:cubicBezTo>
                    <a:pt x="92" y="101"/>
                    <a:pt x="85" y="94"/>
                    <a:pt x="85" y="86"/>
                  </a:cubicBezTo>
                  <a:cubicBezTo>
                    <a:pt x="85" y="77"/>
                    <a:pt x="92" y="70"/>
                    <a:pt x="101" y="70"/>
                  </a:cubicBezTo>
                  <a:cubicBezTo>
                    <a:pt x="110" y="70"/>
                    <a:pt x="117" y="77"/>
                    <a:pt x="117" y="86"/>
                  </a:cubicBezTo>
                  <a:cubicBezTo>
                    <a:pt x="117" y="94"/>
                    <a:pt x="110" y="101"/>
                    <a:pt x="101" y="10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 cmpd="sng">
                  <a:solidFill>
                    <a:srgbClr val="000000"/>
                  </a:solidFill>
                  <a:bevel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 sz="2400"/>
            </a:p>
          </p:txBody>
        </p:sp>
      </p:grpSp>
      <p:sp>
        <p:nvSpPr>
          <p:cNvPr id="73" name="文本框 44"/>
          <p:cNvSpPr>
            <a:spLocks noChangeArrowheads="1"/>
          </p:cNvSpPr>
          <p:nvPr/>
        </p:nvSpPr>
        <p:spPr bwMode="auto">
          <a:xfrm>
            <a:off x="8924132" y="5181639"/>
            <a:ext cx="3267868" cy="99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67" b="1" dirty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  </a:t>
            </a:r>
            <a:r>
              <a:rPr lang="en-US" altLang="zh-CN" sz="1467" dirty="0" smtClean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Several small fishes mimic small floating sticks , blades of grass , or dead leaves , </a:t>
            </a:r>
            <a:r>
              <a:rPr lang="en-US" altLang="zh-CN" sz="1467" dirty="0" smtClean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for example juvenile sweetlips and batfishes </a:t>
            </a:r>
            <a:r>
              <a:rPr lang="en-US" altLang="zh-CN" sz="1467" dirty="0" smtClean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, </a:t>
            </a:r>
            <a:endParaRPr lang="en-US" altLang="zh-CN" sz="1467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80" name="文本框 44"/>
          <p:cNvSpPr>
            <a:spLocks noChangeArrowheads="1"/>
          </p:cNvSpPr>
          <p:nvPr/>
        </p:nvSpPr>
        <p:spPr bwMode="auto">
          <a:xfrm>
            <a:off x="527238" y="5057250"/>
            <a:ext cx="2743218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kumimoji="1" lang="en-US" altLang="zh-CN" sz="1600" dirty="0">
                <a:solidFill>
                  <a:schemeClr val="bg1"/>
                </a:solidFill>
              </a:rPr>
              <a:t>An alternative tactic is to be obvious but to appear as an inedible </a:t>
            </a:r>
            <a:r>
              <a:rPr kumimoji="1" lang="en-US" altLang="zh-CN" sz="1600" dirty="0" smtClean="0">
                <a:solidFill>
                  <a:schemeClr val="bg1"/>
                </a:solidFill>
              </a:rPr>
              <a:t>object . This </a:t>
            </a:r>
            <a:r>
              <a:rPr kumimoji="1" lang="en-US" altLang="zh-CN" sz="1600" dirty="0">
                <a:solidFill>
                  <a:schemeClr val="bg1"/>
                </a:solidFill>
              </a:rPr>
              <a:t>is achieved by mimicking distasteful or otherwise inedible organisms and objects.</a:t>
            </a:r>
            <a:endParaRPr lang="en-US" altLang="zh-CN" sz="1467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sym typeface="方正姚体" pitchFamily="2" charset="-122"/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-7081" y="193293"/>
            <a:ext cx="396000" cy="672075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74" name="文本框 23"/>
          <p:cNvSpPr>
            <a:spLocks noChangeArrowheads="1"/>
          </p:cNvSpPr>
          <p:nvPr/>
        </p:nvSpPr>
        <p:spPr bwMode="auto">
          <a:xfrm>
            <a:off x="393500" y="249643"/>
            <a:ext cx="27462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Camouflage</a:t>
            </a:r>
            <a:endParaRPr lang="en-US" altLang="zh-CN" sz="3200" dirty="0">
              <a:solidFill>
                <a:schemeClr val="bg1"/>
              </a:solidFill>
              <a:latin typeface="微软雅黑" pitchFamily="34" charset="-122"/>
              <a:sym typeface="方正姚体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86190">
            <a:off x="1938529" y="1135567"/>
            <a:ext cx="3702155" cy="290453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94375">
            <a:off x="6618539" y="1346700"/>
            <a:ext cx="3773388" cy="272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72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7000">
        <p:blinds dir="vert"/>
      </p:transition>
    </mc:Choice>
    <mc:Fallback xmlns="">
      <p:transition spd="slow" advTm="70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73" grpId="0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8"/>
          <p:cNvSpPr>
            <a:spLocks noChangeArrowheads="1"/>
          </p:cNvSpPr>
          <p:nvPr/>
        </p:nvSpPr>
        <p:spPr bwMode="auto">
          <a:xfrm rot="7200000">
            <a:off x="3949701" y="1843089"/>
            <a:ext cx="4354512" cy="3878263"/>
          </a:xfrm>
          <a:custGeom>
            <a:avLst/>
            <a:gdLst>
              <a:gd name="T0" fmla="*/ 2147483647 w 1231"/>
              <a:gd name="T1" fmla="*/ 2147483647 h 1096"/>
              <a:gd name="T2" fmla="*/ 2147483647 w 1231"/>
              <a:gd name="T3" fmla="*/ 2147483647 h 1096"/>
              <a:gd name="T4" fmla="*/ 262774106 w 1231"/>
              <a:gd name="T5" fmla="*/ 2147483647 h 1096"/>
              <a:gd name="T6" fmla="*/ 262774106 w 1231"/>
              <a:gd name="T7" fmla="*/ 2147483647 h 1096"/>
              <a:gd name="T8" fmla="*/ 2147483647 w 1231"/>
              <a:gd name="T9" fmla="*/ 838936227 h 1096"/>
              <a:gd name="T10" fmla="*/ 2147483647 w 1231"/>
              <a:gd name="T11" fmla="*/ 0 h 1096"/>
              <a:gd name="T12" fmla="*/ 2147483647 w 1231"/>
              <a:gd name="T13" fmla="*/ 0 h 1096"/>
              <a:gd name="T14" fmla="*/ 2147483647 w 1231"/>
              <a:gd name="T15" fmla="*/ 838936227 h 1096"/>
              <a:gd name="T16" fmla="*/ 2147483647 w 1231"/>
              <a:gd name="T17" fmla="*/ 2147483647 h 1096"/>
              <a:gd name="T18" fmla="*/ 2147483647 w 1231"/>
              <a:gd name="T19" fmla="*/ 2147483647 h 1096"/>
              <a:gd name="T20" fmla="*/ 2147483647 w 1231"/>
              <a:gd name="T21" fmla="*/ 2147483647 h 1096"/>
              <a:gd name="T22" fmla="*/ 2147483647 w 1231"/>
              <a:gd name="T23" fmla="*/ 2147483647 h 1096"/>
              <a:gd name="T24" fmla="*/ 2147483647 w 1231"/>
              <a:gd name="T25" fmla="*/ 2147483647 h 1096"/>
              <a:gd name="T26" fmla="*/ 2147483647 w 1231"/>
              <a:gd name="T27" fmla="*/ 2147483647 h 109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231"/>
              <a:gd name="T43" fmla="*/ 0 h 1096"/>
              <a:gd name="T44" fmla="*/ 1231 w 1231"/>
              <a:gd name="T45" fmla="*/ 1096 h 109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231" h="1096">
                <a:moveTo>
                  <a:pt x="377" y="1096"/>
                </a:moveTo>
                <a:cubicBezTo>
                  <a:pt x="334" y="1096"/>
                  <a:pt x="281" y="1066"/>
                  <a:pt x="260" y="1029"/>
                </a:cubicBezTo>
                <a:cubicBezTo>
                  <a:pt x="21" y="615"/>
                  <a:pt x="21" y="615"/>
                  <a:pt x="21" y="615"/>
                </a:cubicBezTo>
                <a:cubicBezTo>
                  <a:pt x="0" y="578"/>
                  <a:pt x="0" y="518"/>
                  <a:pt x="21" y="481"/>
                </a:cubicBezTo>
                <a:cubicBezTo>
                  <a:pt x="260" y="67"/>
                  <a:pt x="260" y="67"/>
                  <a:pt x="260" y="67"/>
                </a:cubicBezTo>
                <a:cubicBezTo>
                  <a:pt x="281" y="30"/>
                  <a:pt x="334" y="0"/>
                  <a:pt x="376" y="0"/>
                </a:cubicBezTo>
                <a:cubicBezTo>
                  <a:pt x="854" y="0"/>
                  <a:pt x="854" y="0"/>
                  <a:pt x="854" y="0"/>
                </a:cubicBezTo>
                <a:cubicBezTo>
                  <a:pt x="897" y="0"/>
                  <a:pt x="949" y="30"/>
                  <a:pt x="970" y="67"/>
                </a:cubicBezTo>
                <a:cubicBezTo>
                  <a:pt x="1209" y="481"/>
                  <a:pt x="1209" y="481"/>
                  <a:pt x="1209" y="481"/>
                </a:cubicBezTo>
                <a:cubicBezTo>
                  <a:pt x="1231" y="518"/>
                  <a:pt x="1231" y="578"/>
                  <a:pt x="1209" y="615"/>
                </a:cubicBezTo>
                <a:cubicBezTo>
                  <a:pt x="970" y="1029"/>
                  <a:pt x="970" y="1029"/>
                  <a:pt x="970" y="1029"/>
                </a:cubicBezTo>
                <a:cubicBezTo>
                  <a:pt x="949" y="1066"/>
                  <a:pt x="897" y="1096"/>
                  <a:pt x="854" y="1096"/>
                </a:cubicBezTo>
                <a:cubicBezTo>
                  <a:pt x="854" y="1096"/>
                  <a:pt x="854" y="1096"/>
                  <a:pt x="854" y="1096"/>
                </a:cubicBezTo>
                <a:lnTo>
                  <a:pt x="377" y="1096"/>
                </a:lnTo>
                <a:close/>
              </a:path>
            </a:pathLst>
          </a:custGeom>
          <a:solidFill>
            <a:srgbClr val="CCCC33"/>
          </a:solidFill>
          <a:ln>
            <a:noFill/>
          </a:ln>
        </p:spPr>
        <p:txBody>
          <a:bodyPr lIns="91440" tIns="45720" rIns="91440" bIns="45720"/>
          <a:lstStyle/>
          <a:p>
            <a:r>
              <a:rPr lang="en-US" altLang="zh-CN" sz="2400">
                <a:solidFill>
                  <a:srgbClr val="A22F35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       </a:t>
            </a:r>
            <a:endParaRPr lang="zh-CN" altLang="en-US" sz="2400">
              <a:solidFill>
                <a:srgbClr val="A22F35"/>
              </a:solidFill>
              <a:latin typeface="Calibri" pitchFamily="34" charset="0"/>
              <a:sym typeface="宋体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847852" y="2019300"/>
            <a:ext cx="1966913" cy="635000"/>
            <a:chOff x="1385888" y="1514475"/>
            <a:chExt cx="1475185" cy="476250"/>
          </a:xfrm>
        </p:grpSpPr>
        <p:sp>
          <p:nvSpPr>
            <p:cNvPr id="17" name="任意多边形 6"/>
            <p:cNvSpPr>
              <a:spLocks noChangeArrowheads="1"/>
            </p:cNvSpPr>
            <p:nvPr/>
          </p:nvSpPr>
          <p:spPr bwMode="auto">
            <a:xfrm>
              <a:off x="1385888" y="1514475"/>
              <a:ext cx="1475185" cy="476250"/>
            </a:xfrm>
            <a:custGeom>
              <a:avLst/>
              <a:gdLst>
                <a:gd name="T0" fmla="*/ 1196081 w 3234520"/>
                <a:gd name="T1" fmla="*/ 0 h 1741792"/>
                <a:gd name="T2" fmla="*/ 373460 w 3234520"/>
                <a:gd name="T3" fmla="*/ 0 h 1741792"/>
                <a:gd name="T4" fmla="*/ 191777 w 3234520"/>
                <a:gd name="T5" fmla="*/ 39906 h 1741792"/>
                <a:gd name="T6" fmla="*/ 0 w 3234520"/>
                <a:gd name="T7" fmla="*/ 230367 h 1741792"/>
                <a:gd name="T8" fmla="*/ 842808 w 3234520"/>
                <a:gd name="T9" fmla="*/ 230367 h 1741792"/>
                <a:gd name="T10" fmla="*/ 1009351 w 3234520"/>
                <a:gd name="T11" fmla="*/ 197716 h 1741792"/>
                <a:gd name="T12" fmla="*/ 1196081 w 3234520"/>
                <a:gd name="T13" fmla="*/ 0 h 17417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34520"/>
                <a:gd name="T22" fmla="*/ 0 h 1741792"/>
                <a:gd name="T23" fmla="*/ 3234520 w 3234520"/>
                <a:gd name="T24" fmla="*/ 1741792 h 17417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34520" h="1741792">
                  <a:moveTo>
                    <a:pt x="3234520" y="0"/>
                  </a:moveTo>
                  <a:lnTo>
                    <a:pt x="1009935" y="0"/>
                  </a:lnTo>
                  <a:cubicBezTo>
                    <a:pt x="791571" y="4549"/>
                    <a:pt x="614149" y="90985"/>
                    <a:pt x="518615" y="300251"/>
                  </a:cubicBezTo>
                  <a:lnTo>
                    <a:pt x="0" y="1733266"/>
                  </a:lnTo>
                  <a:lnTo>
                    <a:pt x="2279176" y="1733266"/>
                  </a:lnTo>
                  <a:cubicBezTo>
                    <a:pt x="2538484" y="1760561"/>
                    <a:pt x="2606723" y="1733266"/>
                    <a:pt x="2729553" y="1487606"/>
                  </a:cubicBezTo>
                  <a:lnTo>
                    <a:pt x="3234520" y="0"/>
                  </a:lnTo>
                  <a:close/>
                </a:path>
              </a:pathLst>
            </a:cu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/>
            <a:lstStyle/>
            <a:p>
              <a:endParaRPr lang="zh-CN" altLang="en-US" sz="2400"/>
            </a:p>
          </p:txBody>
        </p:sp>
        <p:grpSp>
          <p:nvGrpSpPr>
            <p:cNvPr id="18" name="组合 20"/>
            <p:cNvGrpSpPr>
              <a:grpSpLocks/>
            </p:cNvGrpSpPr>
            <p:nvPr/>
          </p:nvGrpSpPr>
          <p:grpSpPr bwMode="auto">
            <a:xfrm>
              <a:off x="2015728" y="1613298"/>
              <a:ext cx="251222" cy="248840"/>
              <a:chOff x="0" y="0"/>
              <a:chExt cx="453105" cy="448433"/>
            </a:xfrm>
          </p:grpSpPr>
          <p:sp>
            <p:nvSpPr>
              <p:cNvPr id="19" name="Freeform 136"/>
              <p:cNvSpPr>
                <a:spLocks noChangeArrowheads="1"/>
              </p:cNvSpPr>
              <p:nvPr/>
            </p:nvSpPr>
            <p:spPr bwMode="auto">
              <a:xfrm>
                <a:off x="0" y="251309"/>
                <a:ext cx="453105" cy="197124"/>
              </a:xfrm>
              <a:custGeom>
                <a:avLst/>
                <a:gdLst>
                  <a:gd name="T0" fmla="*/ 503185259 w 205"/>
                  <a:gd name="T1" fmla="*/ 93208644 h 89"/>
                  <a:gd name="T2" fmla="*/ 229609301 w 205"/>
                  <a:gd name="T3" fmla="*/ 0 h 89"/>
                  <a:gd name="T4" fmla="*/ 0 w 205"/>
                  <a:gd name="T5" fmla="*/ 0 h 89"/>
                  <a:gd name="T6" fmla="*/ 0 w 205"/>
                  <a:gd name="T7" fmla="*/ 328681014 h 89"/>
                  <a:gd name="T8" fmla="*/ 107476506 w 205"/>
                  <a:gd name="T9" fmla="*/ 436605296 h 89"/>
                  <a:gd name="T10" fmla="*/ 894007109 w 205"/>
                  <a:gd name="T11" fmla="*/ 436605296 h 89"/>
                  <a:gd name="T12" fmla="*/ 1001483615 w 205"/>
                  <a:gd name="T13" fmla="*/ 328681014 h 89"/>
                  <a:gd name="T14" fmla="*/ 1001483615 w 205"/>
                  <a:gd name="T15" fmla="*/ 0 h 89"/>
                  <a:gd name="T16" fmla="*/ 771874314 w 205"/>
                  <a:gd name="T17" fmla="*/ 0 h 89"/>
                  <a:gd name="T18" fmla="*/ 503185259 w 205"/>
                  <a:gd name="T19" fmla="*/ 93208644 h 8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205"/>
                  <a:gd name="T31" fmla="*/ 0 h 89"/>
                  <a:gd name="T32" fmla="*/ 205 w 205"/>
                  <a:gd name="T33" fmla="*/ 89 h 8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205" h="89">
                    <a:moveTo>
                      <a:pt x="103" y="19"/>
                    </a:moveTo>
                    <a:cubicBezTo>
                      <a:pt x="82" y="19"/>
                      <a:pt x="62" y="12"/>
                      <a:pt x="47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67"/>
                      <a:pt x="0" y="67"/>
                      <a:pt x="0" y="67"/>
                    </a:cubicBezTo>
                    <a:cubicBezTo>
                      <a:pt x="0" y="79"/>
                      <a:pt x="10" y="89"/>
                      <a:pt x="22" y="89"/>
                    </a:cubicBezTo>
                    <a:cubicBezTo>
                      <a:pt x="183" y="89"/>
                      <a:pt x="183" y="89"/>
                      <a:pt x="183" y="89"/>
                    </a:cubicBezTo>
                    <a:cubicBezTo>
                      <a:pt x="195" y="89"/>
                      <a:pt x="205" y="79"/>
                      <a:pt x="205" y="67"/>
                    </a:cubicBezTo>
                    <a:cubicBezTo>
                      <a:pt x="205" y="0"/>
                      <a:pt x="205" y="0"/>
                      <a:pt x="205" y="0"/>
                    </a:cubicBezTo>
                    <a:cubicBezTo>
                      <a:pt x="158" y="0"/>
                      <a:pt x="158" y="0"/>
                      <a:pt x="158" y="0"/>
                    </a:cubicBezTo>
                    <a:cubicBezTo>
                      <a:pt x="143" y="12"/>
                      <a:pt x="124" y="19"/>
                      <a:pt x="103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0" name="Freeform 137"/>
              <p:cNvSpPr>
                <a:spLocks noEditPoints="1" noChangeArrowheads="1"/>
              </p:cNvSpPr>
              <p:nvPr/>
            </p:nvSpPr>
            <p:spPr bwMode="auto">
              <a:xfrm>
                <a:off x="0" y="0"/>
                <a:ext cx="453105" cy="260652"/>
              </a:xfrm>
              <a:custGeom>
                <a:avLst/>
                <a:gdLst>
                  <a:gd name="T0" fmla="*/ 894007109 w 205"/>
                  <a:gd name="T1" fmla="*/ 204929904 h 118"/>
                  <a:gd name="T2" fmla="*/ 879350820 w 205"/>
                  <a:gd name="T3" fmla="*/ 204929904 h 118"/>
                  <a:gd name="T4" fmla="*/ 752333332 w 205"/>
                  <a:gd name="T5" fmla="*/ 204929904 h 118"/>
                  <a:gd name="T6" fmla="*/ 752333332 w 205"/>
                  <a:gd name="T7" fmla="*/ 107344446 h 118"/>
                  <a:gd name="T8" fmla="*/ 644856826 w 205"/>
                  <a:gd name="T9" fmla="*/ 0 h 118"/>
                  <a:gd name="T10" fmla="*/ 356626789 w 205"/>
                  <a:gd name="T11" fmla="*/ 0 h 118"/>
                  <a:gd name="T12" fmla="*/ 249150283 w 205"/>
                  <a:gd name="T13" fmla="*/ 107344446 h 118"/>
                  <a:gd name="T14" fmla="*/ 249150283 w 205"/>
                  <a:gd name="T15" fmla="*/ 204929904 h 118"/>
                  <a:gd name="T16" fmla="*/ 122132795 w 205"/>
                  <a:gd name="T17" fmla="*/ 204929904 h 118"/>
                  <a:gd name="T18" fmla="*/ 107476506 w 205"/>
                  <a:gd name="T19" fmla="*/ 204929904 h 118"/>
                  <a:gd name="T20" fmla="*/ 0 w 205"/>
                  <a:gd name="T21" fmla="*/ 312276558 h 118"/>
                  <a:gd name="T22" fmla="*/ 0 w 205"/>
                  <a:gd name="T23" fmla="*/ 492808993 h 118"/>
                  <a:gd name="T24" fmla="*/ 263804362 w 205"/>
                  <a:gd name="T25" fmla="*/ 492808993 h 118"/>
                  <a:gd name="T26" fmla="*/ 503185259 w 205"/>
                  <a:gd name="T27" fmla="*/ 575758179 h 118"/>
                  <a:gd name="T28" fmla="*/ 737679253 w 205"/>
                  <a:gd name="T29" fmla="*/ 492808993 h 118"/>
                  <a:gd name="T30" fmla="*/ 1001483615 w 205"/>
                  <a:gd name="T31" fmla="*/ 492808993 h 118"/>
                  <a:gd name="T32" fmla="*/ 1001483615 w 205"/>
                  <a:gd name="T33" fmla="*/ 312276558 h 118"/>
                  <a:gd name="T34" fmla="*/ 894007109 w 205"/>
                  <a:gd name="T35" fmla="*/ 204929904 h 118"/>
                  <a:gd name="T36" fmla="*/ 327314211 w 205"/>
                  <a:gd name="T37" fmla="*/ 126862421 h 118"/>
                  <a:gd name="T38" fmla="*/ 327314211 w 205"/>
                  <a:gd name="T39" fmla="*/ 107344446 h 118"/>
                  <a:gd name="T40" fmla="*/ 356626789 w 205"/>
                  <a:gd name="T41" fmla="*/ 82949186 h 118"/>
                  <a:gd name="T42" fmla="*/ 644856826 w 205"/>
                  <a:gd name="T43" fmla="*/ 82949186 h 118"/>
                  <a:gd name="T44" fmla="*/ 674169404 w 205"/>
                  <a:gd name="T45" fmla="*/ 107344446 h 118"/>
                  <a:gd name="T46" fmla="*/ 674169404 w 205"/>
                  <a:gd name="T47" fmla="*/ 126862421 h 118"/>
                  <a:gd name="T48" fmla="*/ 674169404 w 205"/>
                  <a:gd name="T49" fmla="*/ 204929904 h 118"/>
                  <a:gd name="T50" fmla="*/ 327314211 w 205"/>
                  <a:gd name="T51" fmla="*/ 204929904 h 118"/>
                  <a:gd name="T52" fmla="*/ 327314211 w 205"/>
                  <a:gd name="T53" fmla="*/ 126862421 h 118"/>
                  <a:gd name="T54" fmla="*/ 493413663 w 205"/>
                  <a:gd name="T55" fmla="*/ 492808993 h 118"/>
                  <a:gd name="T56" fmla="*/ 415249735 w 205"/>
                  <a:gd name="T57" fmla="*/ 419621004 h 118"/>
                  <a:gd name="T58" fmla="*/ 493413663 w 205"/>
                  <a:gd name="T59" fmla="*/ 341551312 h 118"/>
                  <a:gd name="T60" fmla="*/ 571577591 w 205"/>
                  <a:gd name="T61" fmla="*/ 419621004 h 118"/>
                  <a:gd name="T62" fmla="*/ 493413663 w 205"/>
                  <a:gd name="T63" fmla="*/ 492808993 h 11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205"/>
                  <a:gd name="T97" fmla="*/ 0 h 118"/>
                  <a:gd name="T98" fmla="*/ 205 w 205"/>
                  <a:gd name="T99" fmla="*/ 118 h 11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205" h="118">
                    <a:moveTo>
                      <a:pt x="183" y="42"/>
                    </a:moveTo>
                    <a:cubicBezTo>
                      <a:pt x="180" y="42"/>
                      <a:pt x="180" y="42"/>
                      <a:pt x="180" y="42"/>
                    </a:cubicBezTo>
                    <a:cubicBezTo>
                      <a:pt x="154" y="42"/>
                      <a:pt x="154" y="42"/>
                      <a:pt x="154" y="42"/>
                    </a:cubicBezTo>
                    <a:cubicBezTo>
                      <a:pt x="154" y="22"/>
                      <a:pt x="154" y="22"/>
                      <a:pt x="154" y="22"/>
                    </a:cubicBezTo>
                    <a:cubicBezTo>
                      <a:pt x="154" y="10"/>
                      <a:pt x="144" y="0"/>
                      <a:pt x="132" y="0"/>
                    </a:cubicBezTo>
                    <a:cubicBezTo>
                      <a:pt x="73" y="0"/>
                      <a:pt x="73" y="0"/>
                      <a:pt x="73" y="0"/>
                    </a:cubicBezTo>
                    <a:cubicBezTo>
                      <a:pt x="61" y="0"/>
                      <a:pt x="51" y="10"/>
                      <a:pt x="51" y="22"/>
                    </a:cubicBezTo>
                    <a:cubicBezTo>
                      <a:pt x="51" y="42"/>
                      <a:pt x="51" y="42"/>
                      <a:pt x="51" y="42"/>
                    </a:cubicBezTo>
                    <a:cubicBezTo>
                      <a:pt x="25" y="42"/>
                      <a:pt x="25" y="42"/>
                      <a:pt x="25" y="42"/>
                    </a:cubicBezTo>
                    <a:cubicBezTo>
                      <a:pt x="22" y="42"/>
                      <a:pt x="22" y="42"/>
                      <a:pt x="22" y="42"/>
                    </a:cubicBezTo>
                    <a:cubicBezTo>
                      <a:pt x="10" y="42"/>
                      <a:pt x="0" y="52"/>
                      <a:pt x="0" y="64"/>
                    </a:cubicBezTo>
                    <a:cubicBezTo>
                      <a:pt x="0" y="101"/>
                      <a:pt x="0" y="101"/>
                      <a:pt x="0" y="101"/>
                    </a:cubicBezTo>
                    <a:cubicBezTo>
                      <a:pt x="54" y="101"/>
                      <a:pt x="54" y="101"/>
                      <a:pt x="54" y="101"/>
                    </a:cubicBezTo>
                    <a:cubicBezTo>
                      <a:pt x="67" y="112"/>
                      <a:pt x="84" y="118"/>
                      <a:pt x="103" y="118"/>
                    </a:cubicBezTo>
                    <a:cubicBezTo>
                      <a:pt x="121" y="118"/>
                      <a:pt x="138" y="112"/>
                      <a:pt x="151" y="101"/>
                    </a:cubicBezTo>
                    <a:cubicBezTo>
                      <a:pt x="205" y="101"/>
                      <a:pt x="205" y="101"/>
                      <a:pt x="205" y="101"/>
                    </a:cubicBezTo>
                    <a:cubicBezTo>
                      <a:pt x="205" y="64"/>
                      <a:pt x="205" y="64"/>
                      <a:pt x="205" y="64"/>
                    </a:cubicBezTo>
                    <a:cubicBezTo>
                      <a:pt x="205" y="52"/>
                      <a:pt x="195" y="42"/>
                      <a:pt x="183" y="42"/>
                    </a:cubicBezTo>
                    <a:close/>
                    <a:moveTo>
                      <a:pt x="67" y="26"/>
                    </a:moveTo>
                    <a:cubicBezTo>
                      <a:pt x="67" y="22"/>
                      <a:pt x="67" y="22"/>
                      <a:pt x="67" y="22"/>
                    </a:cubicBezTo>
                    <a:cubicBezTo>
                      <a:pt x="67" y="19"/>
                      <a:pt x="70" y="17"/>
                      <a:pt x="73" y="17"/>
                    </a:cubicBezTo>
                    <a:cubicBezTo>
                      <a:pt x="132" y="17"/>
                      <a:pt x="132" y="17"/>
                      <a:pt x="132" y="17"/>
                    </a:cubicBezTo>
                    <a:cubicBezTo>
                      <a:pt x="135" y="17"/>
                      <a:pt x="138" y="19"/>
                      <a:pt x="138" y="22"/>
                    </a:cubicBezTo>
                    <a:cubicBezTo>
                      <a:pt x="138" y="26"/>
                      <a:pt x="138" y="26"/>
                      <a:pt x="138" y="26"/>
                    </a:cubicBezTo>
                    <a:cubicBezTo>
                      <a:pt x="138" y="42"/>
                      <a:pt x="138" y="42"/>
                      <a:pt x="138" y="42"/>
                    </a:cubicBezTo>
                    <a:cubicBezTo>
                      <a:pt x="67" y="42"/>
                      <a:pt x="67" y="42"/>
                      <a:pt x="67" y="42"/>
                    </a:cubicBezTo>
                    <a:lnTo>
                      <a:pt x="67" y="26"/>
                    </a:lnTo>
                    <a:close/>
                    <a:moveTo>
                      <a:pt x="101" y="101"/>
                    </a:moveTo>
                    <a:cubicBezTo>
                      <a:pt x="92" y="101"/>
                      <a:pt x="85" y="94"/>
                      <a:pt x="85" y="86"/>
                    </a:cubicBezTo>
                    <a:cubicBezTo>
                      <a:pt x="85" y="77"/>
                      <a:pt x="92" y="70"/>
                      <a:pt x="101" y="70"/>
                    </a:cubicBezTo>
                    <a:cubicBezTo>
                      <a:pt x="110" y="70"/>
                      <a:pt x="117" y="77"/>
                      <a:pt x="117" y="86"/>
                    </a:cubicBezTo>
                    <a:cubicBezTo>
                      <a:pt x="117" y="94"/>
                      <a:pt x="110" y="101"/>
                      <a:pt x="101" y="101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</p:grpSp>
      <p:grpSp>
        <p:nvGrpSpPr>
          <p:cNvPr id="4" name="组合 3"/>
          <p:cNvGrpSpPr/>
          <p:nvPr/>
        </p:nvGrpSpPr>
        <p:grpSpPr>
          <a:xfrm>
            <a:off x="8429626" y="2019300"/>
            <a:ext cx="1966913" cy="635000"/>
            <a:chOff x="6322219" y="1514475"/>
            <a:chExt cx="1475185" cy="476250"/>
          </a:xfrm>
        </p:grpSpPr>
        <p:sp>
          <p:nvSpPr>
            <p:cNvPr id="21" name="任意多边形 30"/>
            <p:cNvSpPr>
              <a:spLocks noChangeArrowheads="1"/>
            </p:cNvSpPr>
            <p:nvPr/>
          </p:nvSpPr>
          <p:spPr bwMode="auto">
            <a:xfrm flipH="1">
              <a:off x="6322219" y="1514475"/>
              <a:ext cx="1475185" cy="476250"/>
            </a:xfrm>
            <a:custGeom>
              <a:avLst/>
              <a:gdLst>
                <a:gd name="T0" fmla="*/ 1196081 w 3234520"/>
                <a:gd name="T1" fmla="*/ 0 h 1741792"/>
                <a:gd name="T2" fmla="*/ 373460 w 3234520"/>
                <a:gd name="T3" fmla="*/ 0 h 1741792"/>
                <a:gd name="T4" fmla="*/ 191777 w 3234520"/>
                <a:gd name="T5" fmla="*/ 39906 h 1741792"/>
                <a:gd name="T6" fmla="*/ 0 w 3234520"/>
                <a:gd name="T7" fmla="*/ 230367 h 1741792"/>
                <a:gd name="T8" fmla="*/ 842808 w 3234520"/>
                <a:gd name="T9" fmla="*/ 230367 h 1741792"/>
                <a:gd name="T10" fmla="*/ 1009351 w 3234520"/>
                <a:gd name="T11" fmla="*/ 197716 h 1741792"/>
                <a:gd name="T12" fmla="*/ 1196081 w 3234520"/>
                <a:gd name="T13" fmla="*/ 0 h 17417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34520"/>
                <a:gd name="T22" fmla="*/ 0 h 1741792"/>
                <a:gd name="T23" fmla="*/ 3234520 w 3234520"/>
                <a:gd name="T24" fmla="*/ 1741792 h 17417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34520" h="1741792">
                  <a:moveTo>
                    <a:pt x="3234520" y="0"/>
                  </a:moveTo>
                  <a:lnTo>
                    <a:pt x="1009935" y="0"/>
                  </a:lnTo>
                  <a:cubicBezTo>
                    <a:pt x="791571" y="4549"/>
                    <a:pt x="614149" y="90985"/>
                    <a:pt x="518615" y="300251"/>
                  </a:cubicBezTo>
                  <a:lnTo>
                    <a:pt x="0" y="1733266"/>
                  </a:lnTo>
                  <a:lnTo>
                    <a:pt x="2279176" y="1733266"/>
                  </a:lnTo>
                  <a:cubicBezTo>
                    <a:pt x="2538484" y="1760561"/>
                    <a:pt x="2606723" y="1733266"/>
                    <a:pt x="2729553" y="1487606"/>
                  </a:cubicBezTo>
                  <a:lnTo>
                    <a:pt x="3234520" y="0"/>
                  </a:lnTo>
                  <a:close/>
                </a:path>
              </a:pathLst>
            </a:cu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/>
            <a:lstStyle/>
            <a:p>
              <a:endParaRPr lang="zh-CN" altLang="en-US" sz="2400"/>
            </a:p>
          </p:txBody>
        </p:sp>
        <p:grpSp>
          <p:nvGrpSpPr>
            <p:cNvPr id="22" name="组合 23"/>
            <p:cNvGrpSpPr>
              <a:grpSpLocks/>
            </p:cNvGrpSpPr>
            <p:nvPr/>
          </p:nvGrpSpPr>
          <p:grpSpPr bwMode="auto">
            <a:xfrm>
              <a:off x="6942535" y="1628775"/>
              <a:ext cx="258365" cy="247650"/>
              <a:chOff x="0" y="0"/>
              <a:chExt cx="2438400" cy="2332038"/>
            </a:xfrm>
          </p:grpSpPr>
          <p:sp>
            <p:nvSpPr>
              <p:cNvPr id="23" name="Freeform 25"/>
              <p:cNvSpPr>
                <a:spLocks noChangeArrowheads="1"/>
              </p:cNvSpPr>
              <p:nvPr/>
            </p:nvSpPr>
            <p:spPr bwMode="auto">
              <a:xfrm>
                <a:off x="893763" y="1676400"/>
                <a:ext cx="655638" cy="655638"/>
              </a:xfrm>
              <a:custGeom>
                <a:avLst/>
                <a:gdLst>
                  <a:gd name="T0" fmla="*/ 519152583 w 413"/>
                  <a:gd name="T1" fmla="*/ 1040826119 h 413"/>
                  <a:gd name="T2" fmla="*/ 0 w 413"/>
                  <a:gd name="T3" fmla="*/ 0 h 413"/>
                  <a:gd name="T4" fmla="*/ 1040826119 w 413"/>
                  <a:gd name="T5" fmla="*/ 0 h 413"/>
                  <a:gd name="T6" fmla="*/ 519152583 w 413"/>
                  <a:gd name="T7" fmla="*/ 1040826119 h 4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13"/>
                  <a:gd name="T13" fmla="*/ 0 h 413"/>
                  <a:gd name="T14" fmla="*/ 413 w 413"/>
                  <a:gd name="T15" fmla="*/ 413 h 4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13" h="413">
                    <a:moveTo>
                      <a:pt x="206" y="413"/>
                    </a:moveTo>
                    <a:lnTo>
                      <a:pt x="0" y="0"/>
                    </a:lnTo>
                    <a:lnTo>
                      <a:pt x="413" y="0"/>
                    </a:lnTo>
                    <a:lnTo>
                      <a:pt x="206" y="41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4" name="任意多边形 2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438400" cy="1774825"/>
              </a:xfrm>
              <a:custGeom>
                <a:avLst/>
                <a:gdLst>
                  <a:gd name="T0" fmla="*/ 290196 w 2438400"/>
                  <a:gd name="T1" fmla="*/ 0 h 1774825"/>
                  <a:gd name="T2" fmla="*/ 2151973 w 2438400"/>
                  <a:gd name="T3" fmla="*/ 0 h 1774825"/>
                  <a:gd name="T4" fmla="*/ 2438400 w 2438400"/>
                  <a:gd name="T5" fmla="*/ 286384 h 1774825"/>
                  <a:gd name="T6" fmla="*/ 2438400 w 2438400"/>
                  <a:gd name="T7" fmla="*/ 1484673 h 1774825"/>
                  <a:gd name="T8" fmla="*/ 2151973 w 2438400"/>
                  <a:gd name="T9" fmla="*/ 1774825 h 1774825"/>
                  <a:gd name="T10" fmla="*/ 290196 w 2438400"/>
                  <a:gd name="T11" fmla="*/ 1774825 h 1774825"/>
                  <a:gd name="T12" fmla="*/ 0 w 2438400"/>
                  <a:gd name="T13" fmla="*/ 1484673 h 1774825"/>
                  <a:gd name="T14" fmla="*/ 0 w 2438400"/>
                  <a:gd name="T15" fmla="*/ 286384 h 1774825"/>
                  <a:gd name="T16" fmla="*/ 290196 w 2438400"/>
                  <a:gd name="T17" fmla="*/ 0 h 1774825"/>
                  <a:gd name="T18" fmla="*/ 471488 w 2438400"/>
                  <a:gd name="T19" fmla="*/ 425450 h 1774825"/>
                  <a:gd name="T20" fmla="*/ 471488 w 2438400"/>
                  <a:gd name="T21" fmla="*/ 598488 h 1774825"/>
                  <a:gd name="T22" fmla="*/ 1971676 w 2438400"/>
                  <a:gd name="T23" fmla="*/ 598488 h 1774825"/>
                  <a:gd name="T24" fmla="*/ 1971676 w 2438400"/>
                  <a:gd name="T25" fmla="*/ 425450 h 1774825"/>
                  <a:gd name="T26" fmla="*/ 471488 w 2438400"/>
                  <a:gd name="T27" fmla="*/ 425450 h 1774825"/>
                  <a:gd name="T28" fmla="*/ 471488 w 2438400"/>
                  <a:gd name="T29" fmla="*/ 801688 h 1774825"/>
                  <a:gd name="T30" fmla="*/ 471488 w 2438400"/>
                  <a:gd name="T31" fmla="*/ 971551 h 1774825"/>
                  <a:gd name="T32" fmla="*/ 1971676 w 2438400"/>
                  <a:gd name="T33" fmla="*/ 971551 h 1774825"/>
                  <a:gd name="T34" fmla="*/ 1971676 w 2438400"/>
                  <a:gd name="T35" fmla="*/ 801688 h 1774825"/>
                  <a:gd name="T36" fmla="*/ 471488 w 2438400"/>
                  <a:gd name="T37" fmla="*/ 801688 h 1774825"/>
                  <a:gd name="T38" fmla="*/ 471488 w 2438400"/>
                  <a:gd name="T39" fmla="*/ 1174750 h 1774825"/>
                  <a:gd name="T40" fmla="*/ 471488 w 2438400"/>
                  <a:gd name="T41" fmla="*/ 1347788 h 1774825"/>
                  <a:gd name="T42" fmla="*/ 1971676 w 2438400"/>
                  <a:gd name="T43" fmla="*/ 1347788 h 1774825"/>
                  <a:gd name="T44" fmla="*/ 1971676 w 2438400"/>
                  <a:gd name="T45" fmla="*/ 1174750 h 1774825"/>
                  <a:gd name="T46" fmla="*/ 471488 w 2438400"/>
                  <a:gd name="T47" fmla="*/ 1174750 h 1774825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438400"/>
                  <a:gd name="T73" fmla="*/ 0 h 1774825"/>
                  <a:gd name="T74" fmla="*/ 2438400 w 2438400"/>
                  <a:gd name="T75" fmla="*/ 1774825 h 1774825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438400" h="1774825">
                    <a:moveTo>
                      <a:pt x="290196" y="0"/>
                    </a:moveTo>
                    <a:cubicBezTo>
                      <a:pt x="2151973" y="0"/>
                      <a:pt x="2151973" y="0"/>
                      <a:pt x="2151973" y="0"/>
                    </a:cubicBezTo>
                    <a:cubicBezTo>
                      <a:pt x="2310262" y="0"/>
                      <a:pt x="2438400" y="128119"/>
                      <a:pt x="2438400" y="286384"/>
                    </a:cubicBezTo>
                    <a:lnTo>
                      <a:pt x="2438400" y="1484673"/>
                    </a:lnTo>
                    <a:cubicBezTo>
                      <a:pt x="2438400" y="1646706"/>
                      <a:pt x="2310262" y="1774825"/>
                      <a:pt x="2151973" y="1774825"/>
                    </a:cubicBezTo>
                    <a:cubicBezTo>
                      <a:pt x="290196" y="1774825"/>
                      <a:pt x="290196" y="1774825"/>
                      <a:pt x="290196" y="1774825"/>
                    </a:cubicBezTo>
                    <a:cubicBezTo>
                      <a:pt x="131907" y="1774825"/>
                      <a:pt x="0" y="1646706"/>
                      <a:pt x="0" y="1484673"/>
                    </a:cubicBezTo>
                    <a:cubicBezTo>
                      <a:pt x="0" y="286384"/>
                      <a:pt x="0" y="286384"/>
                      <a:pt x="0" y="286384"/>
                    </a:cubicBezTo>
                    <a:cubicBezTo>
                      <a:pt x="0" y="128119"/>
                      <a:pt x="131907" y="0"/>
                      <a:pt x="290196" y="0"/>
                    </a:cubicBezTo>
                    <a:close/>
                    <a:moveTo>
                      <a:pt x="471488" y="425450"/>
                    </a:moveTo>
                    <a:lnTo>
                      <a:pt x="471488" y="598488"/>
                    </a:lnTo>
                    <a:lnTo>
                      <a:pt x="1971676" y="598488"/>
                    </a:lnTo>
                    <a:lnTo>
                      <a:pt x="1971676" y="425450"/>
                    </a:lnTo>
                    <a:lnTo>
                      <a:pt x="471488" y="425450"/>
                    </a:lnTo>
                    <a:close/>
                    <a:moveTo>
                      <a:pt x="471488" y="801688"/>
                    </a:moveTo>
                    <a:lnTo>
                      <a:pt x="471488" y="971551"/>
                    </a:lnTo>
                    <a:lnTo>
                      <a:pt x="1971676" y="971551"/>
                    </a:lnTo>
                    <a:lnTo>
                      <a:pt x="1971676" y="801688"/>
                    </a:lnTo>
                    <a:lnTo>
                      <a:pt x="471488" y="801688"/>
                    </a:lnTo>
                    <a:close/>
                    <a:moveTo>
                      <a:pt x="471488" y="1174750"/>
                    </a:moveTo>
                    <a:lnTo>
                      <a:pt x="471488" y="1347788"/>
                    </a:lnTo>
                    <a:lnTo>
                      <a:pt x="1971676" y="1347788"/>
                    </a:lnTo>
                    <a:lnTo>
                      <a:pt x="1971676" y="1174750"/>
                    </a:lnTo>
                    <a:lnTo>
                      <a:pt x="471488" y="117475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</p:grpSp>
      <p:grpSp>
        <p:nvGrpSpPr>
          <p:cNvPr id="5" name="组合 4"/>
          <p:cNvGrpSpPr/>
          <p:nvPr/>
        </p:nvGrpSpPr>
        <p:grpSpPr>
          <a:xfrm>
            <a:off x="1847852" y="4872039"/>
            <a:ext cx="1966913" cy="635000"/>
            <a:chOff x="1385888" y="3654029"/>
            <a:chExt cx="1475185" cy="476250"/>
          </a:xfrm>
        </p:grpSpPr>
        <p:sp>
          <p:nvSpPr>
            <p:cNvPr id="25" name="任意多边形 31"/>
            <p:cNvSpPr>
              <a:spLocks noChangeArrowheads="1"/>
            </p:cNvSpPr>
            <p:nvPr/>
          </p:nvSpPr>
          <p:spPr bwMode="auto">
            <a:xfrm flipV="1">
              <a:off x="1385888" y="3654029"/>
              <a:ext cx="1475185" cy="476250"/>
            </a:xfrm>
            <a:custGeom>
              <a:avLst/>
              <a:gdLst>
                <a:gd name="T0" fmla="*/ 1196081 w 3234520"/>
                <a:gd name="T1" fmla="*/ 0 h 1741792"/>
                <a:gd name="T2" fmla="*/ 373460 w 3234520"/>
                <a:gd name="T3" fmla="*/ 0 h 1741792"/>
                <a:gd name="T4" fmla="*/ 191777 w 3234520"/>
                <a:gd name="T5" fmla="*/ 39906 h 1741792"/>
                <a:gd name="T6" fmla="*/ 0 w 3234520"/>
                <a:gd name="T7" fmla="*/ 230367 h 1741792"/>
                <a:gd name="T8" fmla="*/ 842808 w 3234520"/>
                <a:gd name="T9" fmla="*/ 230367 h 1741792"/>
                <a:gd name="T10" fmla="*/ 1009351 w 3234520"/>
                <a:gd name="T11" fmla="*/ 197716 h 1741792"/>
                <a:gd name="T12" fmla="*/ 1196081 w 3234520"/>
                <a:gd name="T13" fmla="*/ 0 h 17417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34520"/>
                <a:gd name="T22" fmla="*/ 0 h 1741792"/>
                <a:gd name="T23" fmla="*/ 3234520 w 3234520"/>
                <a:gd name="T24" fmla="*/ 1741792 h 17417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34520" h="1741792">
                  <a:moveTo>
                    <a:pt x="3234520" y="0"/>
                  </a:moveTo>
                  <a:lnTo>
                    <a:pt x="1009935" y="0"/>
                  </a:lnTo>
                  <a:cubicBezTo>
                    <a:pt x="791571" y="4549"/>
                    <a:pt x="614149" y="90985"/>
                    <a:pt x="518615" y="300251"/>
                  </a:cubicBezTo>
                  <a:lnTo>
                    <a:pt x="0" y="1733266"/>
                  </a:lnTo>
                  <a:lnTo>
                    <a:pt x="2279176" y="1733266"/>
                  </a:lnTo>
                  <a:cubicBezTo>
                    <a:pt x="2538484" y="1760561"/>
                    <a:pt x="2606723" y="1733266"/>
                    <a:pt x="2729553" y="1487606"/>
                  </a:cubicBezTo>
                  <a:lnTo>
                    <a:pt x="3234520" y="0"/>
                  </a:lnTo>
                  <a:close/>
                </a:path>
              </a:pathLst>
            </a:cu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/>
            <a:lstStyle/>
            <a:p>
              <a:endParaRPr lang="zh-CN" altLang="en-US" sz="2400"/>
            </a:p>
          </p:txBody>
        </p:sp>
        <p:grpSp>
          <p:nvGrpSpPr>
            <p:cNvPr id="27" name="组合 17"/>
            <p:cNvGrpSpPr>
              <a:grpSpLocks/>
            </p:cNvGrpSpPr>
            <p:nvPr/>
          </p:nvGrpSpPr>
          <p:grpSpPr bwMode="auto">
            <a:xfrm>
              <a:off x="1949054" y="3745707"/>
              <a:ext cx="386953" cy="294085"/>
              <a:chOff x="0" y="0"/>
              <a:chExt cx="509646" cy="387231"/>
            </a:xfrm>
          </p:grpSpPr>
          <p:sp>
            <p:nvSpPr>
              <p:cNvPr id="28" name="Freeform 20"/>
              <p:cNvSpPr>
                <a:spLocks noEditPoints="1" noChangeArrowheads="1"/>
              </p:cNvSpPr>
              <p:nvPr/>
            </p:nvSpPr>
            <p:spPr bwMode="auto">
              <a:xfrm>
                <a:off x="0" y="51839"/>
                <a:ext cx="337890" cy="335392"/>
              </a:xfrm>
              <a:custGeom>
                <a:avLst/>
                <a:gdLst>
                  <a:gd name="T0" fmla="*/ 498557433 w 229"/>
                  <a:gd name="T1" fmla="*/ 279424383 h 227"/>
                  <a:gd name="T2" fmla="*/ 498557433 w 229"/>
                  <a:gd name="T3" fmla="*/ 213934294 h 227"/>
                  <a:gd name="T4" fmla="*/ 448483315 w 229"/>
                  <a:gd name="T5" fmla="*/ 203018540 h 227"/>
                  <a:gd name="T6" fmla="*/ 435420694 w 229"/>
                  <a:gd name="T7" fmla="*/ 165908228 h 227"/>
                  <a:gd name="T8" fmla="*/ 470254350 w 229"/>
                  <a:gd name="T9" fmla="*/ 126614174 h 227"/>
                  <a:gd name="T10" fmla="*/ 431066487 w 229"/>
                  <a:gd name="T11" fmla="*/ 74222102 h 227"/>
                  <a:gd name="T12" fmla="*/ 383170211 w 229"/>
                  <a:gd name="T13" fmla="*/ 96052132 h 227"/>
                  <a:gd name="T14" fmla="*/ 350514397 w 229"/>
                  <a:gd name="T15" fmla="*/ 72038360 h 227"/>
                  <a:gd name="T16" fmla="*/ 357044969 w 229"/>
                  <a:gd name="T17" fmla="*/ 19646288 h 227"/>
                  <a:gd name="T18" fmla="*/ 293909706 w 229"/>
                  <a:gd name="T19" fmla="*/ 0 h 227"/>
                  <a:gd name="T20" fmla="*/ 267784465 w 229"/>
                  <a:gd name="T21" fmla="*/ 43660060 h 227"/>
                  <a:gd name="T22" fmla="*/ 248189796 w 229"/>
                  <a:gd name="T23" fmla="*/ 43660060 h 227"/>
                  <a:gd name="T24" fmla="*/ 228596602 w 229"/>
                  <a:gd name="T25" fmla="*/ 43660060 h 227"/>
                  <a:gd name="T26" fmla="*/ 202471361 w 229"/>
                  <a:gd name="T27" fmla="*/ 0 h 227"/>
                  <a:gd name="T28" fmla="*/ 141512463 w 229"/>
                  <a:gd name="T29" fmla="*/ 19646288 h 227"/>
                  <a:gd name="T30" fmla="*/ 145866670 w 229"/>
                  <a:gd name="T31" fmla="*/ 72038360 h 227"/>
                  <a:gd name="T32" fmla="*/ 113209381 w 229"/>
                  <a:gd name="T33" fmla="*/ 96052132 h 227"/>
                  <a:gd name="T34" fmla="*/ 65313104 w 229"/>
                  <a:gd name="T35" fmla="*/ 74222102 h 227"/>
                  <a:gd name="T36" fmla="*/ 28303083 w 229"/>
                  <a:gd name="T37" fmla="*/ 126614174 h 227"/>
                  <a:gd name="T38" fmla="*/ 63136738 w 229"/>
                  <a:gd name="T39" fmla="*/ 165908228 h 227"/>
                  <a:gd name="T40" fmla="*/ 50074118 w 229"/>
                  <a:gd name="T41" fmla="*/ 205202282 h 227"/>
                  <a:gd name="T42" fmla="*/ 0 w 229"/>
                  <a:gd name="T43" fmla="*/ 213934294 h 227"/>
                  <a:gd name="T44" fmla="*/ 0 w 229"/>
                  <a:gd name="T45" fmla="*/ 279424383 h 227"/>
                  <a:gd name="T46" fmla="*/ 50074118 w 229"/>
                  <a:gd name="T47" fmla="*/ 290338660 h 227"/>
                  <a:gd name="T48" fmla="*/ 63136738 w 229"/>
                  <a:gd name="T49" fmla="*/ 329632714 h 227"/>
                  <a:gd name="T50" fmla="*/ 28303083 w 229"/>
                  <a:gd name="T51" fmla="*/ 368926768 h 227"/>
                  <a:gd name="T52" fmla="*/ 67490945 w 229"/>
                  <a:gd name="T53" fmla="*/ 421318839 h 227"/>
                  <a:gd name="T54" fmla="*/ 113209381 w 229"/>
                  <a:gd name="T55" fmla="*/ 399488809 h 227"/>
                  <a:gd name="T56" fmla="*/ 145866670 w 229"/>
                  <a:gd name="T57" fmla="*/ 423502581 h 227"/>
                  <a:gd name="T58" fmla="*/ 141512463 w 229"/>
                  <a:gd name="T59" fmla="*/ 475894653 h 227"/>
                  <a:gd name="T60" fmla="*/ 202471361 w 229"/>
                  <a:gd name="T61" fmla="*/ 495540941 h 227"/>
                  <a:gd name="T62" fmla="*/ 228596602 w 229"/>
                  <a:gd name="T63" fmla="*/ 449698617 h 227"/>
                  <a:gd name="T64" fmla="*/ 248189796 w 229"/>
                  <a:gd name="T65" fmla="*/ 451880881 h 227"/>
                  <a:gd name="T66" fmla="*/ 269960830 w 229"/>
                  <a:gd name="T67" fmla="*/ 449698617 h 227"/>
                  <a:gd name="T68" fmla="*/ 293909706 w 229"/>
                  <a:gd name="T69" fmla="*/ 495540941 h 227"/>
                  <a:gd name="T70" fmla="*/ 357044969 w 229"/>
                  <a:gd name="T71" fmla="*/ 473710911 h 227"/>
                  <a:gd name="T72" fmla="*/ 350514397 w 229"/>
                  <a:gd name="T73" fmla="*/ 423502581 h 227"/>
                  <a:gd name="T74" fmla="*/ 383170211 w 229"/>
                  <a:gd name="T75" fmla="*/ 399488809 h 227"/>
                  <a:gd name="T76" fmla="*/ 431066487 w 229"/>
                  <a:gd name="T77" fmla="*/ 421318839 h 227"/>
                  <a:gd name="T78" fmla="*/ 470254350 w 229"/>
                  <a:gd name="T79" fmla="*/ 366744503 h 227"/>
                  <a:gd name="T80" fmla="*/ 435420694 w 229"/>
                  <a:gd name="T81" fmla="*/ 329632714 h 227"/>
                  <a:gd name="T82" fmla="*/ 448483315 w 229"/>
                  <a:gd name="T83" fmla="*/ 290338660 h 227"/>
                  <a:gd name="T84" fmla="*/ 498557433 w 229"/>
                  <a:gd name="T85" fmla="*/ 279424383 h 227"/>
                  <a:gd name="T86" fmla="*/ 248189796 w 229"/>
                  <a:gd name="T87" fmla="*/ 392940539 h 227"/>
                  <a:gd name="T88" fmla="*/ 102324601 w 229"/>
                  <a:gd name="T89" fmla="*/ 246678600 h 227"/>
                  <a:gd name="T90" fmla="*/ 248189796 w 229"/>
                  <a:gd name="T91" fmla="*/ 100418138 h 227"/>
                  <a:gd name="T92" fmla="*/ 394056466 w 229"/>
                  <a:gd name="T93" fmla="*/ 246678600 h 227"/>
                  <a:gd name="T94" fmla="*/ 248189796 w 229"/>
                  <a:gd name="T95" fmla="*/ 392940539 h 22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29"/>
                  <a:gd name="T145" fmla="*/ 0 h 227"/>
                  <a:gd name="T146" fmla="*/ 229 w 229"/>
                  <a:gd name="T147" fmla="*/ 227 h 22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29" h="227">
                    <a:moveTo>
                      <a:pt x="229" y="128"/>
                    </a:moveTo>
                    <a:cubicBezTo>
                      <a:pt x="229" y="98"/>
                      <a:pt x="229" y="98"/>
                      <a:pt x="229" y="98"/>
                    </a:cubicBezTo>
                    <a:cubicBezTo>
                      <a:pt x="206" y="93"/>
                      <a:pt x="206" y="93"/>
                      <a:pt x="206" y="93"/>
                    </a:cubicBezTo>
                    <a:cubicBezTo>
                      <a:pt x="204" y="87"/>
                      <a:pt x="202" y="81"/>
                      <a:pt x="200" y="76"/>
                    </a:cubicBezTo>
                    <a:cubicBezTo>
                      <a:pt x="216" y="58"/>
                      <a:pt x="216" y="58"/>
                      <a:pt x="216" y="58"/>
                    </a:cubicBezTo>
                    <a:cubicBezTo>
                      <a:pt x="198" y="34"/>
                      <a:pt x="198" y="34"/>
                      <a:pt x="198" y="34"/>
                    </a:cubicBezTo>
                    <a:cubicBezTo>
                      <a:pt x="176" y="44"/>
                      <a:pt x="176" y="44"/>
                      <a:pt x="176" y="44"/>
                    </a:cubicBezTo>
                    <a:cubicBezTo>
                      <a:pt x="172" y="39"/>
                      <a:pt x="167" y="36"/>
                      <a:pt x="161" y="33"/>
                    </a:cubicBezTo>
                    <a:cubicBezTo>
                      <a:pt x="164" y="9"/>
                      <a:pt x="164" y="9"/>
                      <a:pt x="164" y="9"/>
                    </a:cubicBezTo>
                    <a:cubicBezTo>
                      <a:pt x="135" y="0"/>
                      <a:pt x="135" y="0"/>
                      <a:pt x="135" y="0"/>
                    </a:cubicBezTo>
                    <a:cubicBezTo>
                      <a:pt x="123" y="20"/>
                      <a:pt x="123" y="20"/>
                      <a:pt x="123" y="20"/>
                    </a:cubicBezTo>
                    <a:cubicBezTo>
                      <a:pt x="120" y="20"/>
                      <a:pt x="117" y="20"/>
                      <a:pt x="114" y="20"/>
                    </a:cubicBezTo>
                    <a:cubicBezTo>
                      <a:pt x="111" y="20"/>
                      <a:pt x="108" y="20"/>
                      <a:pt x="105" y="20"/>
                    </a:cubicBezTo>
                    <a:cubicBezTo>
                      <a:pt x="93" y="0"/>
                      <a:pt x="93" y="0"/>
                      <a:pt x="93" y="0"/>
                    </a:cubicBezTo>
                    <a:cubicBezTo>
                      <a:pt x="65" y="9"/>
                      <a:pt x="65" y="9"/>
                      <a:pt x="65" y="9"/>
                    </a:cubicBezTo>
                    <a:cubicBezTo>
                      <a:pt x="67" y="33"/>
                      <a:pt x="67" y="33"/>
                      <a:pt x="67" y="33"/>
                    </a:cubicBezTo>
                    <a:cubicBezTo>
                      <a:pt x="62" y="36"/>
                      <a:pt x="57" y="39"/>
                      <a:pt x="52" y="44"/>
                    </a:cubicBezTo>
                    <a:cubicBezTo>
                      <a:pt x="30" y="34"/>
                      <a:pt x="30" y="34"/>
                      <a:pt x="30" y="34"/>
                    </a:cubicBezTo>
                    <a:cubicBezTo>
                      <a:pt x="13" y="58"/>
                      <a:pt x="13" y="58"/>
                      <a:pt x="13" y="58"/>
                    </a:cubicBezTo>
                    <a:cubicBezTo>
                      <a:pt x="29" y="76"/>
                      <a:pt x="29" y="76"/>
                      <a:pt x="29" y="76"/>
                    </a:cubicBezTo>
                    <a:cubicBezTo>
                      <a:pt x="26" y="81"/>
                      <a:pt x="24" y="87"/>
                      <a:pt x="23" y="94"/>
                    </a:cubicBezTo>
                    <a:cubicBezTo>
                      <a:pt x="0" y="98"/>
                      <a:pt x="0" y="98"/>
                      <a:pt x="0" y="98"/>
                    </a:cubicBezTo>
                    <a:cubicBezTo>
                      <a:pt x="0" y="128"/>
                      <a:pt x="0" y="128"/>
                      <a:pt x="0" y="128"/>
                    </a:cubicBezTo>
                    <a:cubicBezTo>
                      <a:pt x="23" y="133"/>
                      <a:pt x="23" y="133"/>
                      <a:pt x="23" y="133"/>
                    </a:cubicBezTo>
                    <a:cubicBezTo>
                      <a:pt x="24" y="139"/>
                      <a:pt x="26" y="145"/>
                      <a:pt x="29" y="151"/>
                    </a:cubicBezTo>
                    <a:cubicBezTo>
                      <a:pt x="13" y="169"/>
                      <a:pt x="13" y="169"/>
                      <a:pt x="13" y="169"/>
                    </a:cubicBezTo>
                    <a:cubicBezTo>
                      <a:pt x="31" y="193"/>
                      <a:pt x="31" y="193"/>
                      <a:pt x="31" y="193"/>
                    </a:cubicBezTo>
                    <a:cubicBezTo>
                      <a:pt x="52" y="183"/>
                      <a:pt x="52" y="183"/>
                      <a:pt x="52" y="183"/>
                    </a:cubicBezTo>
                    <a:cubicBezTo>
                      <a:pt x="57" y="187"/>
                      <a:pt x="62" y="191"/>
                      <a:pt x="67" y="194"/>
                    </a:cubicBezTo>
                    <a:cubicBezTo>
                      <a:pt x="65" y="218"/>
                      <a:pt x="65" y="218"/>
                      <a:pt x="65" y="218"/>
                    </a:cubicBezTo>
                    <a:cubicBezTo>
                      <a:pt x="93" y="227"/>
                      <a:pt x="93" y="227"/>
                      <a:pt x="93" y="227"/>
                    </a:cubicBezTo>
                    <a:cubicBezTo>
                      <a:pt x="105" y="206"/>
                      <a:pt x="105" y="206"/>
                      <a:pt x="105" y="206"/>
                    </a:cubicBezTo>
                    <a:cubicBezTo>
                      <a:pt x="108" y="207"/>
                      <a:pt x="111" y="207"/>
                      <a:pt x="114" y="207"/>
                    </a:cubicBezTo>
                    <a:cubicBezTo>
                      <a:pt x="117" y="207"/>
                      <a:pt x="121" y="207"/>
                      <a:pt x="124" y="206"/>
                    </a:cubicBezTo>
                    <a:cubicBezTo>
                      <a:pt x="135" y="227"/>
                      <a:pt x="135" y="227"/>
                      <a:pt x="135" y="227"/>
                    </a:cubicBezTo>
                    <a:cubicBezTo>
                      <a:pt x="164" y="217"/>
                      <a:pt x="164" y="217"/>
                      <a:pt x="164" y="217"/>
                    </a:cubicBezTo>
                    <a:cubicBezTo>
                      <a:pt x="161" y="194"/>
                      <a:pt x="161" y="194"/>
                      <a:pt x="161" y="194"/>
                    </a:cubicBezTo>
                    <a:cubicBezTo>
                      <a:pt x="167" y="191"/>
                      <a:pt x="172" y="187"/>
                      <a:pt x="176" y="183"/>
                    </a:cubicBezTo>
                    <a:cubicBezTo>
                      <a:pt x="198" y="193"/>
                      <a:pt x="198" y="193"/>
                      <a:pt x="198" y="193"/>
                    </a:cubicBezTo>
                    <a:cubicBezTo>
                      <a:pt x="216" y="168"/>
                      <a:pt x="216" y="168"/>
                      <a:pt x="216" y="168"/>
                    </a:cubicBezTo>
                    <a:cubicBezTo>
                      <a:pt x="200" y="151"/>
                      <a:pt x="200" y="151"/>
                      <a:pt x="200" y="151"/>
                    </a:cubicBezTo>
                    <a:cubicBezTo>
                      <a:pt x="202" y="145"/>
                      <a:pt x="204" y="139"/>
                      <a:pt x="206" y="133"/>
                    </a:cubicBezTo>
                    <a:lnTo>
                      <a:pt x="229" y="128"/>
                    </a:lnTo>
                    <a:close/>
                    <a:moveTo>
                      <a:pt x="114" y="180"/>
                    </a:moveTo>
                    <a:cubicBezTo>
                      <a:pt x="77" y="180"/>
                      <a:pt x="47" y="150"/>
                      <a:pt x="47" y="113"/>
                    </a:cubicBezTo>
                    <a:cubicBezTo>
                      <a:pt x="47" y="76"/>
                      <a:pt x="77" y="46"/>
                      <a:pt x="114" y="46"/>
                    </a:cubicBezTo>
                    <a:cubicBezTo>
                      <a:pt x="151" y="46"/>
                      <a:pt x="181" y="76"/>
                      <a:pt x="181" y="113"/>
                    </a:cubicBezTo>
                    <a:cubicBezTo>
                      <a:pt x="181" y="150"/>
                      <a:pt x="151" y="180"/>
                      <a:pt x="114" y="18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29" name="Freeform 21"/>
              <p:cNvSpPr>
                <a:spLocks noEditPoints="1" noChangeArrowheads="1"/>
              </p:cNvSpPr>
              <p:nvPr/>
            </p:nvSpPr>
            <p:spPr bwMode="auto">
              <a:xfrm>
                <a:off x="309785" y="0"/>
                <a:ext cx="199861" cy="199861"/>
              </a:xfrm>
              <a:custGeom>
                <a:avLst/>
                <a:gdLst>
                  <a:gd name="T0" fmla="*/ 295884588 w 135"/>
                  <a:gd name="T1" fmla="*/ 166571560 h 135"/>
                  <a:gd name="T2" fmla="*/ 295884588 w 135"/>
                  <a:gd name="T3" fmla="*/ 127120479 h 135"/>
                  <a:gd name="T4" fmla="*/ 267391811 w 135"/>
                  <a:gd name="T5" fmla="*/ 120545792 h 135"/>
                  <a:gd name="T6" fmla="*/ 258624575 w 135"/>
                  <a:gd name="T7" fmla="*/ 98627702 h 135"/>
                  <a:gd name="T8" fmla="*/ 280542665 w 135"/>
                  <a:gd name="T9" fmla="*/ 74518544 h 135"/>
                  <a:gd name="T10" fmla="*/ 256433507 w 135"/>
                  <a:gd name="T11" fmla="*/ 43834699 h 135"/>
                  <a:gd name="T12" fmla="*/ 227940730 w 135"/>
                  <a:gd name="T13" fmla="*/ 56985553 h 135"/>
                  <a:gd name="T14" fmla="*/ 210406259 w 135"/>
                  <a:gd name="T15" fmla="*/ 41643630 h 135"/>
                  <a:gd name="T16" fmla="*/ 212598808 w 135"/>
                  <a:gd name="T17" fmla="*/ 10958305 h 135"/>
                  <a:gd name="T18" fmla="*/ 175338796 w 135"/>
                  <a:gd name="T19" fmla="*/ 0 h 135"/>
                  <a:gd name="T20" fmla="*/ 159996873 w 135"/>
                  <a:gd name="T21" fmla="*/ 26300227 h 135"/>
                  <a:gd name="T22" fmla="*/ 146846019 w 135"/>
                  <a:gd name="T23" fmla="*/ 26300227 h 135"/>
                  <a:gd name="T24" fmla="*/ 135887715 w 135"/>
                  <a:gd name="T25" fmla="*/ 26300227 h 135"/>
                  <a:gd name="T26" fmla="*/ 120545792 w 135"/>
                  <a:gd name="T27" fmla="*/ 0 h 135"/>
                  <a:gd name="T28" fmla="*/ 83285780 w 135"/>
                  <a:gd name="T29" fmla="*/ 10958305 h 135"/>
                  <a:gd name="T30" fmla="*/ 85478329 w 135"/>
                  <a:gd name="T31" fmla="*/ 41643630 h 135"/>
                  <a:gd name="T32" fmla="*/ 65752789 w 135"/>
                  <a:gd name="T33" fmla="*/ 56985553 h 135"/>
                  <a:gd name="T34" fmla="*/ 39451081 w 135"/>
                  <a:gd name="T35" fmla="*/ 43834699 h 135"/>
                  <a:gd name="T36" fmla="*/ 15341923 w 135"/>
                  <a:gd name="T37" fmla="*/ 74518544 h 135"/>
                  <a:gd name="T38" fmla="*/ 37260012 w 135"/>
                  <a:gd name="T39" fmla="*/ 98627702 h 135"/>
                  <a:gd name="T40" fmla="*/ 28492776 w 135"/>
                  <a:gd name="T41" fmla="*/ 120545792 h 135"/>
                  <a:gd name="T42" fmla="*/ 0 w 135"/>
                  <a:gd name="T43" fmla="*/ 127120479 h 135"/>
                  <a:gd name="T44" fmla="*/ 0 w 135"/>
                  <a:gd name="T45" fmla="*/ 166571560 h 135"/>
                  <a:gd name="T46" fmla="*/ 28492776 w 135"/>
                  <a:gd name="T47" fmla="*/ 173147727 h 135"/>
                  <a:gd name="T48" fmla="*/ 37260012 w 135"/>
                  <a:gd name="T49" fmla="*/ 197256885 h 135"/>
                  <a:gd name="T50" fmla="*/ 15341923 w 135"/>
                  <a:gd name="T51" fmla="*/ 219173494 h 135"/>
                  <a:gd name="T52" fmla="*/ 39451081 w 135"/>
                  <a:gd name="T53" fmla="*/ 249858820 h 135"/>
                  <a:gd name="T54" fmla="*/ 67943857 w 135"/>
                  <a:gd name="T55" fmla="*/ 238899035 h 135"/>
                  <a:gd name="T56" fmla="*/ 85478329 w 135"/>
                  <a:gd name="T57" fmla="*/ 252049889 h 135"/>
                  <a:gd name="T58" fmla="*/ 83285780 w 135"/>
                  <a:gd name="T59" fmla="*/ 282733734 h 135"/>
                  <a:gd name="T60" fmla="*/ 120545792 w 135"/>
                  <a:gd name="T61" fmla="*/ 295884588 h 135"/>
                  <a:gd name="T62" fmla="*/ 135887715 w 135"/>
                  <a:gd name="T63" fmla="*/ 267391811 h 135"/>
                  <a:gd name="T64" fmla="*/ 149038568 w 135"/>
                  <a:gd name="T65" fmla="*/ 269584360 h 135"/>
                  <a:gd name="T66" fmla="*/ 159996873 w 135"/>
                  <a:gd name="T67" fmla="*/ 267391811 h 135"/>
                  <a:gd name="T68" fmla="*/ 175338796 w 135"/>
                  <a:gd name="T69" fmla="*/ 295884588 h 135"/>
                  <a:gd name="T70" fmla="*/ 212598808 w 135"/>
                  <a:gd name="T71" fmla="*/ 282733734 h 135"/>
                  <a:gd name="T72" fmla="*/ 210406259 w 135"/>
                  <a:gd name="T73" fmla="*/ 252049889 h 135"/>
                  <a:gd name="T74" fmla="*/ 227940730 w 135"/>
                  <a:gd name="T75" fmla="*/ 238899035 h 135"/>
                  <a:gd name="T76" fmla="*/ 256433507 w 135"/>
                  <a:gd name="T77" fmla="*/ 249858820 h 135"/>
                  <a:gd name="T78" fmla="*/ 280542665 w 135"/>
                  <a:gd name="T79" fmla="*/ 219173494 h 135"/>
                  <a:gd name="T80" fmla="*/ 258624575 w 135"/>
                  <a:gd name="T81" fmla="*/ 195064336 h 135"/>
                  <a:gd name="T82" fmla="*/ 267391811 w 135"/>
                  <a:gd name="T83" fmla="*/ 173147727 h 135"/>
                  <a:gd name="T84" fmla="*/ 295884588 w 135"/>
                  <a:gd name="T85" fmla="*/ 166571560 h 135"/>
                  <a:gd name="T86" fmla="*/ 146846019 w 135"/>
                  <a:gd name="T87" fmla="*/ 234515417 h 135"/>
                  <a:gd name="T88" fmla="*/ 61369171 w 135"/>
                  <a:gd name="T89" fmla="*/ 146846019 h 135"/>
                  <a:gd name="T90" fmla="*/ 146846019 w 135"/>
                  <a:gd name="T91" fmla="*/ 59176621 h 135"/>
                  <a:gd name="T92" fmla="*/ 234515417 w 135"/>
                  <a:gd name="T93" fmla="*/ 146846019 h 135"/>
                  <a:gd name="T94" fmla="*/ 146846019 w 135"/>
                  <a:gd name="T95" fmla="*/ 234515417 h 135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35"/>
                  <a:gd name="T145" fmla="*/ 0 h 135"/>
                  <a:gd name="T146" fmla="*/ 135 w 135"/>
                  <a:gd name="T147" fmla="*/ 135 h 135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35" h="135">
                    <a:moveTo>
                      <a:pt x="135" y="76"/>
                    </a:moveTo>
                    <a:cubicBezTo>
                      <a:pt x="135" y="58"/>
                      <a:pt x="135" y="58"/>
                      <a:pt x="135" y="58"/>
                    </a:cubicBezTo>
                    <a:cubicBezTo>
                      <a:pt x="122" y="55"/>
                      <a:pt x="122" y="55"/>
                      <a:pt x="122" y="55"/>
                    </a:cubicBezTo>
                    <a:cubicBezTo>
                      <a:pt x="121" y="52"/>
                      <a:pt x="120" y="48"/>
                      <a:pt x="118" y="45"/>
                    </a:cubicBezTo>
                    <a:cubicBezTo>
                      <a:pt x="128" y="34"/>
                      <a:pt x="128" y="34"/>
                      <a:pt x="128" y="34"/>
                    </a:cubicBezTo>
                    <a:cubicBezTo>
                      <a:pt x="117" y="20"/>
                      <a:pt x="117" y="20"/>
                      <a:pt x="117" y="20"/>
                    </a:cubicBezTo>
                    <a:cubicBezTo>
                      <a:pt x="104" y="26"/>
                      <a:pt x="104" y="26"/>
                      <a:pt x="104" y="26"/>
                    </a:cubicBezTo>
                    <a:cubicBezTo>
                      <a:pt x="102" y="23"/>
                      <a:pt x="99" y="21"/>
                      <a:pt x="96" y="19"/>
                    </a:cubicBezTo>
                    <a:cubicBezTo>
                      <a:pt x="97" y="5"/>
                      <a:pt x="97" y="5"/>
                      <a:pt x="97" y="5"/>
                    </a:cubicBezTo>
                    <a:cubicBezTo>
                      <a:pt x="80" y="0"/>
                      <a:pt x="80" y="0"/>
                      <a:pt x="80" y="0"/>
                    </a:cubicBezTo>
                    <a:cubicBezTo>
                      <a:pt x="73" y="12"/>
                      <a:pt x="73" y="12"/>
                      <a:pt x="73" y="12"/>
                    </a:cubicBezTo>
                    <a:cubicBezTo>
                      <a:pt x="71" y="12"/>
                      <a:pt x="69" y="12"/>
                      <a:pt x="67" y="12"/>
                    </a:cubicBezTo>
                    <a:cubicBezTo>
                      <a:pt x="66" y="12"/>
                      <a:pt x="64" y="12"/>
                      <a:pt x="62" y="12"/>
                    </a:cubicBezTo>
                    <a:cubicBezTo>
                      <a:pt x="55" y="0"/>
                      <a:pt x="55" y="0"/>
                      <a:pt x="55" y="0"/>
                    </a:cubicBezTo>
                    <a:cubicBezTo>
                      <a:pt x="38" y="5"/>
                      <a:pt x="38" y="5"/>
                      <a:pt x="38" y="5"/>
                    </a:cubicBezTo>
                    <a:cubicBezTo>
                      <a:pt x="39" y="19"/>
                      <a:pt x="39" y="19"/>
                      <a:pt x="39" y="19"/>
                    </a:cubicBezTo>
                    <a:cubicBezTo>
                      <a:pt x="36" y="21"/>
                      <a:pt x="33" y="23"/>
                      <a:pt x="30" y="26"/>
                    </a:cubicBezTo>
                    <a:cubicBezTo>
                      <a:pt x="18" y="20"/>
                      <a:pt x="18" y="20"/>
                      <a:pt x="18" y="20"/>
                    </a:cubicBezTo>
                    <a:cubicBezTo>
                      <a:pt x="7" y="34"/>
                      <a:pt x="7" y="34"/>
                      <a:pt x="7" y="34"/>
                    </a:cubicBezTo>
                    <a:cubicBezTo>
                      <a:pt x="17" y="45"/>
                      <a:pt x="17" y="45"/>
                      <a:pt x="17" y="45"/>
                    </a:cubicBezTo>
                    <a:cubicBezTo>
                      <a:pt x="15" y="48"/>
                      <a:pt x="14" y="52"/>
                      <a:pt x="13" y="55"/>
                    </a:cubicBezTo>
                    <a:cubicBezTo>
                      <a:pt x="0" y="58"/>
                      <a:pt x="0" y="58"/>
                      <a:pt x="0" y="58"/>
                    </a:cubicBezTo>
                    <a:cubicBezTo>
                      <a:pt x="0" y="76"/>
                      <a:pt x="0" y="76"/>
                      <a:pt x="0" y="76"/>
                    </a:cubicBezTo>
                    <a:cubicBezTo>
                      <a:pt x="13" y="79"/>
                      <a:pt x="13" y="79"/>
                      <a:pt x="13" y="79"/>
                    </a:cubicBezTo>
                    <a:cubicBezTo>
                      <a:pt x="14" y="83"/>
                      <a:pt x="15" y="86"/>
                      <a:pt x="17" y="90"/>
                    </a:cubicBezTo>
                    <a:cubicBezTo>
                      <a:pt x="7" y="100"/>
                      <a:pt x="7" y="100"/>
                      <a:pt x="7" y="100"/>
                    </a:cubicBezTo>
                    <a:cubicBezTo>
                      <a:pt x="18" y="114"/>
                      <a:pt x="18" y="114"/>
                      <a:pt x="18" y="114"/>
                    </a:cubicBezTo>
                    <a:cubicBezTo>
                      <a:pt x="31" y="109"/>
                      <a:pt x="31" y="109"/>
                      <a:pt x="31" y="109"/>
                    </a:cubicBezTo>
                    <a:cubicBezTo>
                      <a:pt x="33" y="111"/>
                      <a:pt x="36" y="113"/>
                      <a:pt x="39" y="115"/>
                    </a:cubicBezTo>
                    <a:cubicBezTo>
                      <a:pt x="38" y="129"/>
                      <a:pt x="38" y="129"/>
                      <a:pt x="38" y="129"/>
                    </a:cubicBezTo>
                    <a:cubicBezTo>
                      <a:pt x="55" y="135"/>
                      <a:pt x="55" y="135"/>
                      <a:pt x="55" y="135"/>
                    </a:cubicBezTo>
                    <a:cubicBezTo>
                      <a:pt x="62" y="122"/>
                      <a:pt x="62" y="122"/>
                      <a:pt x="62" y="122"/>
                    </a:cubicBezTo>
                    <a:cubicBezTo>
                      <a:pt x="64" y="123"/>
                      <a:pt x="66" y="123"/>
                      <a:pt x="68" y="123"/>
                    </a:cubicBezTo>
                    <a:cubicBezTo>
                      <a:pt x="69" y="123"/>
                      <a:pt x="71" y="123"/>
                      <a:pt x="73" y="122"/>
                    </a:cubicBezTo>
                    <a:cubicBezTo>
                      <a:pt x="80" y="135"/>
                      <a:pt x="80" y="135"/>
                      <a:pt x="80" y="135"/>
                    </a:cubicBezTo>
                    <a:cubicBezTo>
                      <a:pt x="97" y="129"/>
                      <a:pt x="97" y="129"/>
                      <a:pt x="97" y="129"/>
                    </a:cubicBezTo>
                    <a:cubicBezTo>
                      <a:pt x="96" y="115"/>
                      <a:pt x="96" y="115"/>
                      <a:pt x="96" y="115"/>
                    </a:cubicBezTo>
                    <a:cubicBezTo>
                      <a:pt x="99" y="113"/>
                      <a:pt x="102" y="111"/>
                      <a:pt x="104" y="109"/>
                    </a:cubicBezTo>
                    <a:cubicBezTo>
                      <a:pt x="117" y="114"/>
                      <a:pt x="117" y="114"/>
                      <a:pt x="117" y="114"/>
                    </a:cubicBezTo>
                    <a:cubicBezTo>
                      <a:pt x="128" y="100"/>
                      <a:pt x="128" y="100"/>
                      <a:pt x="128" y="100"/>
                    </a:cubicBezTo>
                    <a:cubicBezTo>
                      <a:pt x="118" y="89"/>
                      <a:pt x="118" y="89"/>
                      <a:pt x="118" y="89"/>
                    </a:cubicBezTo>
                    <a:cubicBezTo>
                      <a:pt x="120" y="86"/>
                      <a:pt x="121" y="83"/>
                      <a:pt x="122" y="79"/>
                    </a:cubicBezTo>
                    <a:lnTo>
                      <a:pt x="135" y="76"/>
                    </a:lnTo>
                    <a:close/>
                    <a:moveTo>
                      <a:pt x="67" y="107"/>
                    </a:moveTo>
                    <a:cubicBezTo>
                      <a:pt x="46" y="107"/>
                      <a:pt x="28" y="89"/>
                      <a:pt x="28" y="67"/>
                    </a:cubicBezTo>
                    <a:cubicBezTo>
                      <a:pt x="28" y="45"/>
                      <a:pt x="46" y="27"/>
                      <a:pt x="67" y="27"/>
                    </a:cubicBezTo>
                    <a:cubicBezTo>
                      <a:pt x="89" y="27"/>
                      <a:pt x="107" y="45"/>
                      <a:pt x="107" y="67"/>
                    </a:cubicBezTo>
                    <a:cubicBezTo>
                      <a:pt x="107" y="89"/>
                      <a:pt x="89" y="107"/>
                      <a:pt x="67" y="1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8429626" y="4872039"/>
            <a:ext cx="1966913" cy="635000"/>
            <a:chOff x="6322219" y="3654029"/>
            <a:chExt cx="1475185" cy="476250"/>
          </a:xfrm>
        </p:grpSpPr>
        <p:sp>
          <p:nvSpPr>
            <p:cNvPr id="26" name="任意多边形 32"/>
            <p:cNvSpPr>
              <a:spLocks noChangeArrowheads="1"/>
            </p:cNvSpPr>
            <p:nvPr/>
          </p:nvSpPr>
          <p:spPr bwMode="auto">
            <a:xfrm flipH="1" flipV="1">
              <a:off x="6322219" y="3654029"/>
              <a:ext cx="1475185" cy="476250"/>
            </a:xfrm>
            <a:custGeom>
              <a:avLst/>
              <a:gdLst>
                <a:gd name="T0" fmla="*/ 1196081 w 3234520"/>
                <a:gd name="T1" fmla="*/ 0 h 1741792"/>
                <a:gd name="T2" fmla="*/ 373460 w 3234520"/>
                <a:gd name="T3" fmla="*/ 0 h 1741792"/>
                <a:gd name="T4" fmla="*/ 191777 w 3234520"/>
                <a:gd name="T5" fmla="*/ 39906 h 1741792"/>
                <a:gd name="T6" fmla="*/ 0 w 3234520"/>
                <a:gd name="T7" fmla="*/ 230367 h 1741792"/>
                <a:gd name="T8" fmla="*/ 842808 w 3234520"/>
                <a:gd name="T9" fmla="*/ 230367 h 1741792"/>
                <a:gd name="T10" fmla="*/ 1009351 w 3234520"/>
                <a:gd name="T11" fmla="*/ 197716 h 1741792"/>
                <a:gd name="T12" fmla="*/ 1196081 w 3234520"/>
                <a:gd name="T13" fmla="*/ 0 h 174179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34520"/>
                <a:gd name="T22" fmla="*/ 0 h 1741792"/>
                <a:gd name="T23" fmla="*/ 3234520 w 3234520"/>
                <a:gd name="T24" fmla="*/ 1741792 h 174179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34520" h="1741792">
                  <a:moveTo>
                    <a:pt x="3234520" y="0"/>
                  </a:moveTo>
                  <a:lnTo>
                    <a:pt x="1009935" y="0"/>
                  </a:lnTo>
                  <a:cubicBezTo>
                    <a:pt x="791571" y="4549"/>
                    <a:pt x="614149" y="90985"/>
                    <a:pt x="518615" y="300251"/>
                  </a:cubicBezTo>
                  <a:lnTo>
                    <a:pt x="0" y="1733266"/>
                  </a:lnTo>
                  <a:lnTo>
                    <a:pt x="2279176" y="1733266"/>
                  </a:lnTo>
                  <a:cubicBezTo>
                    <a:pt x="2538484" y="1760561"/>
                    <a:pt x="2606723" y="1733266"/>
                    <a:pt x="2729553" y="1487606"/>
                  </a:cubicBezTo>
                  <a:lnTo>
                    <a:pt x="3234520" y="0"/>
                  </a:lnTo>
                  <a:close/>
                </a:path>
              </a:pathLst>
            </a:cu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/>
            <a:lstStyle/>
            <a:p>
              <a:endParaRPr lang="zh-CN" altLang="en-US" sz="2400"/>
            </a:p>
          </p:txBody>
        </p:sp>
        <p:grpSp>
          <p:nvGrpSpPr>
            <p:cNvPr id="30" name="组合 26"/>
            <p:cNvGrpSpPr>
              <a:grpSpLocks/>
            </p:cNvGrpSpPr>
            <p:nvPr/>
          </p:nvGrpSpPr>
          <p:grpSpPr bwMode="auto">
            <a:xfrm>
              <a:off x="6910387" y="3729038"/>
              <a:ext cx="225029" cy="286941"/>
              <a:chOff x="0" y="0"/>
              <a:chExt cx="563561" cy="720725"/>
            </a:xfrm>
          </p:grpSpPr>
          <p:sp>
            <p:nvSpPr>
              <p:cNvPr id="31" name="Freeform 32"/>
              <p:cNvSpPr>
                <a:spLocks noChangeArrowheads="1"/>
              </p:cNvSpPr>
              <p:nvPr/>
            </p:nvSpPr>
            <p:spPr bwMode="auto">
              <a:xfrm>
                <a:off x="209552" y="0"/>
                <a:ext cx="142875" cy="720725"/>
              </a:xfrm>
              <a:custGeom>
                <a:avLst/>
                <a:gdLst>
                  <a:gd name="T0" fmla="*/ 318957275 w 64"/>
                  <a:gd name="T1" fmla="*/ 1456890579 h 321"/>
                  <a:gd name="T2" fmla="*/ 159479754 w 64"/>
                  <a:gd name="T3" fmla="*/ 1618207245 h 321"/>
                  <a:gd name="T4" fmla="*/ 0 w 64"/>
                  <a:gd name="T5" fmla="*/ 1456890579 h 321"/>
                  <a:gd name="T6" fmla="*/ 0 w 64"/>
                  <a:gd name="T7" fmla="*/ 161316666 h 321"/>
                  <a:gd name="T8" fmla="*/ 159479754 w 64"/>
                  <a:gd name="T9" fmla="*/ 0 h 321"/>
                  <a:gd name="T10" fmla="*/ 318957275 w 64"/>
                  <a:gd name="T11" fmla="*/ 161316666 h 321"/>
                  <a:gd name="T12" fmla="*/ 318957275 w 64"/>
                  <a:gd name="T13" fmla="*/ 1456890579 h 32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"/>
                  <a:gd name="T22" fmla="*/ 0 h 321"/>
                  <a:gd name="T23" fmla="*/ 64 w 64"/>
                  <a:gd name="T24" fmla="*/ 321 h 32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" h="321">
                    <a:moveTo>
                      <a:pt x="64" y="289"/>
                    </a:moveTo>
                    <a:cubicBezTo>
                      <a:pt x="64" y="307"/>
                      <a:pt x="49" y="321"/>
                      <a:pt x="32" y="321"/>
                    </a:cubicBezTo>
                    <a:cubicBezTo>
                      <a:pt x="14" y="321"/>
                      <a:pt x="0" y="307"/>
                      <a:pt x="0" y="28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4" y="14"/>
                      <a:pt x="64" y="32"/>
                    </a:cubicBezTo>
                    <a:lnTo>
                      <a:pt x="64" y="28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32" name="Freeform 33"/>
              <p:cNvSpPr>
                <a:spLocks noChangeArrowheads="1"/>
              </p:cNvSpPr>
              <p:nvPr/>
            </p:nvSpPr>
            <p:spPr bwMode="auto">
              <a:xfrm>
                <a:off x="0" y="439737"/>
                <a:ext cx="141289" cy="280988"/>
              </a:xfrm>
              <a:custGeom>
                <a:avLst/>
                <a:gdLst>
                  <a:gd name="T0" fmla="*/ 316866373 w 63"/>
                  <a:gd name="T1" fmla="*/ 469935571 h 125"/>
                  <a:gd name="T2" fmla="*/ 160948355 w 63"/>
                  <a:gd name="T3" fmla="*/ 631634049 h 125"/>
                  <a:gd name="T4" fmla="*/ 0 w 63"/>
                  <a:gd name="T5" fmla="*/ 469935571 h 125"/>
                  <a:gd name="T6" fmla="*/ 0 w 63"/>
                  <a:gd name="T7" fmla="*/ 161698478 h 125"/>
                  <a:gd name="T8" fmla="*/ 160948355 w 63"/>
                  <a:gd name="T9" fmla="*/ 0 h 125"/>
                  <a:gd name="T10" fmla="*/ 316866373 w 63"/>
                  <a:gd name="T11" fmla="*/ 161698478 h 125"/>
                  <a:gd name="T12" fmla="*/ 316866373 w 63"/>
                  <a:gd name="T13" fmla="*/ 469935571 h 12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3"/>
                  <a:gd name="T22" fmla="*/ 0 h 125"/>
                  <a:gd name="T23" fmla="*/ 63 w 63"/>
                  <a:gd name="T24" fmla="*/ 125 h 12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3" h="125">
                    <a:moveTo>
                      <a:pt x="63" y="93"/>
                    </a:moveTo>
                    <a:cubicBezTo>
                      <a:pt x="63" y="111"/>
                      <a:pt x="49" y="125"/>
                      <a:pt x="32" y="125"/>
                    </a:cubicBezTo>
                    <a:cubicBezTo>
                      <a:pt x="14" y="125"/>
                      <a:pt x="0" y="111"/>
                      <a:pt x="0" y="93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3" y="14"/>
                      <a:pt x="63" y="32"/>
                    </a:cubicBezTo>
                    <a:lnTo>
                      <a:pt x="63" y="9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  <p:sp>
            <p:nvSpPr>
              <p:cNvPr id="33" name="Freeform 34"/>
              <p:cNvSpPr>
                <a:spLocks noChangeArrowheads="1"/>
              </p:cNvSpPr>
              <p:nvPr/>
            </p:nvSpPr>
            <p:spPr bwMode="auto">
              <a:xfrm>
                <a:off x="420686" y="231775"/>
                <a:ext cx="142875" cy="488950"/>
              </a:xfrm>
              <a:custGeom>
                <a:avLst/>
                <a:gdLst>
                  <a:gd name="T0" fmla="*/ 318957275 w 64"/>
                  <a:gd name="T1" fmla="*/ 935684326 h 218"/>
                  <a:gd name="T2" fmla="*/ 159479754 w 64"/>
                  <a:gd name="T3" fmla="*/ 1096661021 h 218"/>
                  <a:gd name="T4" fmla="*/ 0 w 64"/>
                  <a:gd name="T5" fmla="*/ 935684326 h 218"/>
                  <a:gd name="T6" fmla="*/ 0 w 64"/>
                  <a:gd name="T7" fmla="*/ 160976694 h 218"/>
                  <a:gd name="T8" fmla="*/ 159479754 w 64"/>
                  <a:gd name="T9" fmla="*/ 0 h 218"/>
                  <a:gd name="T10" fmla="*/ 318957275 w 64"/>
                  <a:gd name="T11" fmla="*/ 160976694 h 218"/>
                  <a:gd name="T12" fmla="*/ 318957275 w 64"/>
                  <a:gd name="T13" fmla="*/ 935684326 h 21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64"/>
                  <a:gd name="T22" fmla="*/ 0 h 218"/>
                  <a:gd name="T23" fmla="*/ 64 w 64"/>
                  <a:gd name="T24" fmla="*/ 218 h 218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64" h="218">
                    <a:moveTo>
                      <a:pt x="64" y="186"/>
                    </a:moveTo>
                    <a:cubicBezTo>
                      <a:pt x="64" y="204"/>
                      <a:pt x="49" y="218"/>
                      <a:pt x="32" y="218"/>
                    </a:cubicBezTo>
                    <a:cubicBezTo>
                      <a:pt x="14" y="218"/>
                      <a:pt x="0" y="204"/>
                      <a:pt x="0" y="186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4"/>
                      <a:pt x="14" y="0"/>
                      <a:pt x="32" y="0"/>
                    </a:cubicBezTo>
                    <a:cubicBezTo>
                      <a:pt x="49" y="0"/>
                      <a:pt x="64" y="14"/>
                      <a:pt x="64" y="32"/>
                    </a:cubicBezTo>
                    <a:lnTo>
                      <a:pt x="64" y="186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mpd="sng">
                    <a:solidFill>
                      <a:srgbClr val="000000"/>
                    </a:solidFill>
                    <a:bevel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 sz="2400"/>
              </a:p>
            </p:txBody>
          </p:sp>
        </p:grpSp>
      </p:grpSp>
      <p:sp>
        <p:nvSpPr>
          <p:cNvPr id="38" name="矩形 37"/>
          <p:cNvSpPr/>
          <p:nvPr/>
        </p:nvSpPr>
        <p:spPr>
          <a:xfrm>
            <a:off x="-7081" y="193293"/>
            <a:ext cx="396000" cy="672075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9" name="文本框 23"/>
          <p:cNvSpPr>
            <a:spLocks noChangeArrowheads="1"/>
          </p:cNvSpPr>
          <p:nvPr/>
        </p:nvSpPr>
        <p:spPr bwMode="auto">
          <a:xfrm>
            <a:off x="393500" y="249643"/>
            <a:ext cx="274626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Camouflage</a:t>
            </a:r>
            <a:endParaRPr lang="en-US" altLang="zh-CN" sz="3200" dirty="0">
              <a:solidFill>
                <a:schemeClr val="bg1"/>
              </a:solidFill>
              <a:latin typeface="微软雅黑" pitchFamily="34" charset="-122"/>
              <a:sym typeface="方正姚体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42417" y="2794001"/>
            <a:ext cx="24723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000" dirty="0" smtClean="0">
                <a:solidFill>
                  <a:schemeClr val="bg1"/>
                </a:solidFill>
              </a:rPr>
              <a:t>Some special cases involve mimicry of dangerous fishes by otherwise harmless species.</a:t>
            </a:r>
            <a:endParaRPr kumimoji="1" lang="zh-CN" altLang="en-US" sz="2000" dirty="0">
              <a:solidFill>
                <a:schemeClr val="bg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429626" y="3080012"/>
            <a:ext cx="26793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000" dirty="0" smtClean="0">
                <a:solidFill>
                  <a:schemeClr val="bg1"/>
                </a:solidFill>
              </a:rPr>
              <a:t>Another means of appearing </a:t>
            </a:r>
            <a:r>
              <a:rPr kumimoji="1" lang="en-US" altLang="zh-CN" sz="2000" dirty="0" err="1" smtClean="0">
                <a:solidFill>
                  <a:schemeClr val="bg1"/>
                </a:solidFill>
              </a:rPr>
              <a:t>unfishlike</a:t>
            </a:r>
            <a:r>
              <a:rPr kumimoji="1" lang="en-US" altLang="zh-CN" sz="2000" dirty="0" smtClean="0">
                <a:solidFill>
                  <a:schemeClr val="bg1"/>
                </a:solidFill>
              </a:rPr>
              <a:t> is to be disruptively colored.</a:t>
            </a:r>
            <a:endParaRPr kumimoji="1" lang="zh-CN" altLang="en-US" sz="2000" dirty="0">
              <a:solidFill>
                <a:schemeClr val="bg1"/>
              </a:solidFill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344" y="488263"/>
            <a:ext cx="4617924" cy="2922883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344" y="3411146"/>
            <a:ext cx="4633704" cy="260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99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500">
        <p:blinds dir="vert"/>
      </p:transition>
    </mc:Choice>
    <mc:Fallback xmlns="">
      <p:transition spd="slow" advTm="45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 flipH="1">
            <a:off x="4815671" y="0"/>
            <a:ext cx="7547259" cy="7010441"/>
            <a:chOff x="-149529" y="0"/>
            <a:chExt cx="5660444" cy="5257831"/>
          </a:xfrm>
        </p:grpSpPr>
        <p:sp>
          <p:nvSpPr>
            <p:cNvPr id="14" name="任意多边形 25"/>
            <p:cNvSpPr>
              <a:spLocks noChangeAspect="1" noChangeArrowheads="1"/>
            </p:cNvSpPr>
            <p:nvPr/>
          </p:nvSpPr>
          <p:spPr bwMode="auto">
            <a:xfrm rot="10800000">
              <a:off x="1337073" y="0"/>
              <a:ext cx="2687240" cy="1493044"/>
            </a:xfrm>
            <a:custGeom>
              <a:avLst/>
              <a:gdLst>
                <a:gd name="T0" fmla="*/ 3328221 w 3582460"/>
                <a:gd name="T1" fmla="*/ 1990428 h 1991022"/>
                <a:gd name="T2" fmla="*/ 255295 w 3582460"/>
                <a:gd name="T3" fmla="*/ 1990428 h 1991022"/>
                <a:gd name="T4" fmla="*/ 0 w 3582460"/>
                <a:gd name="T5" fmla="*/ 1543704 h 1991022"/>
                <a:gd name="T6" fmla="*/ 882194 w 3582460"/>
                <a:gd name="T7" fmla="*/ 0 h 1991022"/>
                <a:gd name="T8" fmla="*/ 2701320 w 3582460"/>
                <a:gd name="T9" fmla="*/ 0 h 1991022"/>
                <a:gd name="T10" fmla="*/ 3583514 w 3582460"/>
                <a:gd name="T11" fmla="*/ 1543704 h 19910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82460"/>
                <a:gd name="T19" fmla="*/ 0 h 1991022"/>
                <a:gd name="T20" fmla="*/ 3582460 w 3582460"/>
                <a:gd name="T21" fmla="*/ 1991022 h 19910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82460" h="1991022">
                  <a:moveTo>
                    <a:pt x="3327242" y="1991022"/>
                  </a:moveTo>
                  <a:lnTo>
                    <a:pt x="255219" y="1991022"/>
                  </a:lnTo>
                  <a:lnTo>
                    <a:pt x="0" y="1544164"/>
                  </a:lnTo>
                  <a:lnTo>
                    <a:pt x="881934" y="0"/>
                  </a:lnTo>
                  <a:lnTo>
                    <a:pt x="2700526" y="0"/>
                  </a:lnTo>
                  <a:lnTo>
                    <a:pt x="3582460" y="1544164"/>
                  </a:lnTo>
                  <a:lnTo>
                    <a:pt x="3327242" y="1991022"/>
                  </a:lnTo>
                  <a:close/>
                </a:path>
              </a:pathLst>
            </a:custGeom>
            <a:solidFill>
              <a:srgbClr val="CCCC33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endParaRPr lang="zh-CN" altLang="en-US" sz="2400"/>
            </a:p>
          </p:txBody>
        </p:sp>
        <p:sp>
          <p:nvSpPr>
            <p:cNvPr id="15" name="任意多边形 26"/>
            <p:cNvSpPr>
              <a:spLocks noChangeAspect="1" noChangeArrowheads="1"/>
            </p:cNvSpPr>
            <p:nvPr/>
          </p:nvSpPr>
          <p:spPr bwMode="auto">
            <a:xfrm rot="10800000">
              <a:off x="0" y="1493044"/>
              <a:ext cx="1863329" cy="2316956"/>
            </a:xfrm>
            <a:custGeom>
              <a:avLst/>
              <a:gdLst>
                <a:gd name="T0" fmla="*/ 2485006 w 2483870"/>
                <a:gd name="T1" fmla="*/ 3090222 h 3088328"/>
                <a:gd name="T2" fmla="*/ 882338 w 2483870"/>
                <a:gd name="T3" fmla="*/ 3090222 h 3088328"/>
                <a:gd name="T4" fmla="*/ 0 w 2483870"/>
                <a:gd name="T5" fmla="*/ 1545112 h 3088328"/>
                <a:gd name="T6" fmla="*/ 882338 w 2483870"/>
                <a:gd name="T7" fmla="*/ 0 h 3088328"/>
                <a:gd name="T8" fmla="*/ 2485006 w 2483870"/>
                <a:gd name="T9" fmla="*/ 0 h 308832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83870"/>
                <a:gd name="T16" fmla="*/ 0 h 3088328"/>
                <a:gd name="T17" fmla="*/ 2483870 w 2483870"/>
                <a:gd name="T18" fmla="*/ 3088328 h 308832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83870" h="3088328">
                  <a:moveTo>
                    <a:pt x="2483870" y="3088328"/>
                  </a:moveTo>
                  <a:lnTo>
                    <a:pt x="881934" y="3088328"/>
                  </a:lnTo>
                  <a:lnTo>
                    <a:pt x="0" y="1544164"/>
                  </a:lnTo>
                  <a:lnTo>
                    <a:pt x="881934" y="0"/>
                  </a:lnTo>
                  <a:lnTo>
                    <a:pt x="2483870" y="0"/>
                  </a:lnTo>
                  <a:lnTo>
                    <a:pt x="2483870" y="3088328"/>
                  </a:lnTo>
                  <a:close/>
                </a:path>
              </a:pathLst>
            </a:custGeom>
            <a:solidFill>
              <a:srgbClr val="FF6969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endParaRPr lang="zh-CN" altLang="en-US" sz="2400"/>
            </a:p>
          </p:txBody>
        </p:sp>
        <p:sp>
          <p:nvSpPr>
            <p:cNvPr id="16" name="任意多边形 27"/>
            <p:cNvSpPr>
              <a:spLocks noChangeAspect="1" noChangeArrowheads="1"/>
            </p:cNvSpPr>
            <p:nvPr/>
          </p:nvSpPr>
          <p:spPr bwMode="auto">
            <a:xfrm rot="10800000">
              <a:off x="1549003" y="3115866"/>
              <a:ext cx="3532584" cy="2027634"/>
            </a:xfrm>
            <a:custGeom>
              <a:avLst/>
              <a:gdLst>
                <a:gd name="T0" fmla="*/ 3549780 w 4711161"/>
                <a:gd name="T1" fmla="*/ 2704106 h 2702918"/>
                <a:gd name="T2" fmla="*/ 1159283 w 4711161"/>
                <a:gd name="T3" fmla="*/ 2704106 h 2702918"/>
                <a:gd name="T4" fmla="*/ 0 w 4711161"/>
                <a:gd name="T5" fmla="*/ 672541 h 2702918"/>
                <a:gd name="T6" fmla="*/ 383776 w 4711161"/>
                <a:gd name="T7" fmla="*/ 0 h 2702918"/>
                <a:gd name="T8" fmla="*/ 4325288 w 4711161"/>
                <a:gd name="T9" fmla="*/ 0 h 2702918"/>
                <a:gd name="T10" fmla="*/ 4709063 w 4711161"/>
                <a:gd name="T11" fmla="*/ 672541 h 27029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11161"/>
                <a:gd name="T19" fmla="*/ 0 h 2702918"/>
                <a:gd name="T20" fmla="*/ 4711161 w 4711161"/>
                <a:gd name="T21" fmla="*/ 2702918 h 27029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11161" h="2702918">
                  <a:moveTo>
                    <a:pt x="3551362" y="2702918"/>
                  </a:moveTo>
                  <a:lnTo>
                    <a:pt x="1159799" y="2702918"/>
                  </a:lnTo>
                  <a:lnTo>
                    <a:pt x="0" y="672245"/>
                  </a:lnTo>
                  <a:lnTo>
                    <a:pt x="383946" y="0"/>
                  </a:lnTo>
                  <a:lnTo>
                    <a:pt x="4327215" y="0"/>
                  </a:lnTo>
                  <a:lnTo>
                    <a:pt x="4711161" y="672245"/>
                  </a:lnTo>
                  <a:lnTo>
                    <a:pt x="3551362" y="2702918"/>
                  </a:lnTo>
                  <a:close/>
                </a:path>
              </a:pathLst>
            </a:custGeom>
            <a:solidFill>
              <a:srgbClr val="CCCC33"/>
            </a:solidFill>
            <a:ln>
              <a:noFill/>
            </a:ln>
          </p:spPr>
          <p:txBody>
            <a:bodyPr lIns="91440" tIns="45720" rIns="91440" bIns="45720" anchor="ctr"/>
            <a:lstStyle/>
            <a:p>
              <a:endParaRPr lang="zh-CN" altLang="en-US" sz="2400"/>
            </a:p>
          </p:txBody>
        </p:sp>
        <p:sp>
          <p:nvSpPr>
            <p:cNvPr id="17" name="文本框 28"/>
            <p:cNvSpPr>
              <a:spLocks noChangeArrowheads="1"/>
            </p:cNvSpPr>
            <p:nvPr/>
          </p:nvSpPr>
          <p:spPr bwMode="auto">
            <a:xfrm>
              <a:off x="-149529" y="3265074"/>
              <a:ext cx="5660444" cy="1992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altLang="zh-CN" sz="16666" smtClean="0">
                  <a:solidFill>
                    <a:schemeClr val="bg1"/>
                  </a:solidFill>
                  <a:latin typeface="Agency FB" pitchFamily="34" charset="0"/>
                  <a:sym typeface="Impact" pitchFamily="34" charset="0"/>
                </a:rPr>
                <a:t>Second </a:t>
              </a:r>
              <a:r>
                <a:rPr lang="en-US" altLang="zh-CN" sz="16666" smtClean="0">
                  <a:solidFill>
                    <a:schemeClr val="bg1"/>
                  </a:solidFill>
                  <a:latin typeface="Agency FB" pitchFamily="34" charset="0"/>
                  <a:sym typeface="Impact" pitchFamily="34" charset="0"/>
                </a:rPr>
                <a:t> </a:t>
              </a:r>
              <a:endParaRPr lang="zh-CN" altLang="en-US" sz="16666" dirty="0">
                <a:solidFill>
                  <a:schemeClr val="bg1"/>
                </a:solidFill>
                <a:latin typeface="Agency FB" pitchFamily="34" charset="0"/>
                <a:sym typeface="Impact" pitchFamily="34" charset="0"/>
              </a:endParaRPr>
            </a:p>
          </p:txBody>
        </p:sp>
      </p:grpSp>
      <p:sp>
        <p:nvSpPr>
          <p:cNvPr id="18" name="文本框 30"/>
          <p:cNvSpPr>
            <a:spLocks noChangeArrowheads="1"/>
          </p:cNvSpPr>
          <p:nvPr/>
        </p:nvSpPr>
        <p:spPr bwMode="auto">
          <a:xfrm>
            <a:off x="1312509" y="2810289"/>
            <a:ext cx="373371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000" dirty="0" smtClean="0">
                <a:solidFill>
                  <a:schemeClr val="bg1"/>
                </a:solidFill>
                <a:latin typeface="微软雅黑" pitchFamily="34" charset="-122"/>
                <a:sym typeface="方正姚体" pitchFamily="2" charset="-122"/>
              </a:rPr>
              <a:t>Invisible fishes</a:t>
            </a:r>
            <a:endParaRPr lang="en-US" altLang="zh-CN" sz="4000" dirty="0">
              <a:solidFill>
                <a:schemeClr val="bg1"/>
              </a:solidFill>
              <a:latin typeface="微软雅黑" pitchFamily="34" charset="-122"/>
              <a:sym typeface="方正姚体" pitchFamily="2" charset="-122"/>
            </a:endParaRPr>
          </a:p>
        </p:txBody>
      </p:sp>
      <p:sp>
        <p:nvSpPr>
          <p:cNvPr id="20" name="直接连接符 42"/>
          <p:cNvSpPr>
            <a:spLocks noChangeShapeType="1"/>
          </p:cNvSpPr>
          <p:nvPr/>
        </p:nvSpPr>
        <p:spPr bwMode="auto">
          <a:xfrm rot="5400000">
            <a:off x="3179367" y="1629570"/>
            <a:ext cx="0" cy="3598863"/>
          </a:xfrm>
          <a:prstGeom prst="line">
            <a:avLst/>
          </a:prstGeom>
          <a:noFill/>
          <a:ln w="12700">
            <a:solidFill>
              <a:srgbClr val="CCCC33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40" tIns="45720" rIns="91440" bIns="45720"/>
          <a:lstStyle/>
          <a:p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2032892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300">
        <p:blinds dir="vert"/>
      </p:transition>
    </mc:Choice>
    <mc:Fallback xmlns="">
      <p:transition spd="slow" advTm="13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矩形 37"/>
          <p:cNvSpPr/>
          <p:nvPr/>
        </p:nvSpPr>
        <p:spPr>
          <a:xfrm>
            <a:off x="-7081" y="193293"/>
            <a:ext cx="396000" cy="672075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39" name="文本框 23"/>
          <p:cNvSpPr>
            <a:spLocks noChangeArrowheads="1"/>
          </p:cNvSpPr>
          <p:nvPr/>
        </p:nvSpPr>
        <p:spPr bwMode="auto">
          <a:xfrm>
            <a:off x="393500" y="249643"/>
            <a:ext cx="327044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3200" dirty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  <a:sym typeface="Calibri" pitchFamily="34" charset="0"/>
              </a:rPr>
              <a:t>  </a:t>
            </a:r>
            <a:r>
              <a:rPr lang="en-US" altLang="zh-CN" sz="32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  <a:sym typeface="Calibri" pitchFamily="34" charset="0"/>
              </a:rPr>
              <a:t>Invisible fishes</a:t>
            </a:r>
            <a:endParaRPr lang="en-US" altLang="zh-CN" sz="3200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  <a:sym typeface="方正姚体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72109" y="1376014"/>
            <a:ext cx="5583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dirty="0" smtClean="0"/>
              <a:t>In water ,light has a much more predictable distribution , particularly in open water situations where the bottom is not visible . </a:t>
            </a:r>
            <a:r>
              <a:rPr kumimoji="1" lang="en-US" altLang="zh-CN" sz="2000" dirty="0" smtClean="0">
                <a:solidFill>
                  <a:schemeClr val="bg1"/>
                </a:solidFill>
              </a:rPr>
              <a:t>Sunlight is refracted at the water’s surface , being bent downward even at relatively low sun angles . Hence the brightest light is consistently directly overhead or </a:t>
            </a:r>
            <a:r>
              <a:rPr kumimoji="1" lang="en-US" altLang="zh-CN" sz="2000" dirty="0" err="1" smtClean="0">
                <a:solidFill>
                  <a:schemeClr val="bg1"/>
                </a:solidFill>
              </a:rPr>
              <a:t>downwelling</a:t>
            </a:r>
            <a:r>
              <a:rPr kumimoji="1" lang="en-US" altLang="zh-CN" sz="2000" dirty="0">
                <a:solidFill>
                  <a:schemeClr val="bg1"/>
                </a:solidFill>
              </a:rPr>
              <a:t> </a:t>
            </a:r>
            <a:r>
              <a:rPr kumimoji="1" lang="en-US" altLang="zh-CN" sz="2000" dirty="0" smtClean="0">
                <a:solidFill>
                  <a:schemeClr val="bg1"/>
                </a:solidFill>
              </a:rPr>
              <a:t>.</a:t>
            </a:r>
            <a:endParaRPr kumimoji="1" lang="en-US" altLang="zh-CN" sz="2000" dirty="0" smtClean="0">
              <a:solidFill>
                <a:schemeClr val="bg1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174" y="529330"/>
            <a:ext cx="5305471" cy="3516526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752" y="4164379"/>
            <a:ext cx="9326953" cy="264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88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:blinds dir="vert"/>
      </p:transition>
    </mc:Choice>
    <mc:Fallback xmlns="">
      <p:transition spd="slow" advTm="2000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椭圆 77"/>
          <p:cNvSpPr>
            <a:spLocks noChangeArrowheads="1"/>
          </p:cNvSpPr>
          <p:nvPr/>
        </p:nvSpPr>
        <p:spPr bwMode="auto">
          <a:xfrm>
            <a:off x="881483" y="3066255"/>
            <a:ext cx="317500" cy="317500"/>
          </a:xfrm>
          <a:prstGeom prst="ellipse">
            <a:avLst/>
          </a:pr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0" name="椭圆 78"/>
          <p:cNvSpPr>
            <a:spLocks noChangeArrowheads="1"/>
          </p:cNvSpPr>
          <p:nvPr/>
        </p:nvSpPr>
        <p:spPr bwMode="auto">
          <a:xfrm>
            <a:off x="503657" y="3119436"/>
            <a:ext cx="211139" cy="211139"/>
          </a:xfrm>
          <a:prstGeom prst="ellipse">
            <a:avLst/>
          </a:pr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1" name="椭圆 79"/>
          <p:cNvSpPr>
            <a:spLocks noChangeAspect="1" noChangeArrowheads="1"/>
          </p:cNvSpPr>
          <p:nvPr/>
        </p:nvSpPr>
        <p:spPr bwMode="auto">
          <a:xfrm>
            <a:off x="190919" y="3151187"/>
            <a:ext cx="146051" cy="147639"/>
          </a:xfrm>
          <a:prstGeom prst="ellipse">
            <a:avLst/>
          </a:pr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2" name="椭圆 80"/>
          <p:cNvSpPr>
            <a:spLocks noChangeArrowheads="1"/>
          </p:cNvSpPr>
          <p:nvPr/>
        </p:nvSpPr>
        <p:spPr bwMode="auto">
          <a:xfrm flipH="1">
            <a:off x="11125491" y="3160715"/>
            <a:ext cx="317500" cy="317500"/>
          </a:xfrm>
          <a:prstGeom prst="ellipse">
            <a:avLst/>
          </a:pr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3" name="椭圆 81"/>
          <p:cNvSpPr>
            <a:spLocks noChangeArrowheads="1"/>
          </p:cNvSpPr>
          <p:nvPr/>
        </p:nvSpPr>
        <p:spPr bwMode="auto">
          <a:xfrm flipH="1">
            <a:off x="11609678" y="3206161"/>
            <a:ext cx="212725" cy="211137"/>
          </a:xfrm>
          <a:prstGeom prst="ellipse">
            <a:avLst/>
          </a:pr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4" name="椭圆 82"/>
          <p:cNvSpPr>
            <a:spLocks noChangeAspect="1" noChangeArrowheads="1"/>
          </p:cNvSpPr>
          <p:nvPr/>
        </p:nvSpPr>
        <p:spPr bwMode="auto">
          <a:xfrm flipH="1">
            <a:off x="11989091" y="3225007"/>
            <a:ext cx="147637" cy="146051"/>
          </a:xfrm>
          <a:prstGeom prst="ellipse">
            <a:avLst/>
          </a:prstGeom>
          <a:solidFill>
            <a:srgbClr val="CCCC33"/>
          </a:solidFill>
          <a:ln>
            <a:noFill/>
          </a:ln>
        </p:spPr>
        <p:txBody>
          <a:bodyPr lIns="91440" tIns="45720" rIns="91440" bIns="45720" anchor="ctr"/>
          <a:lstStyle/>
          <a:p>
            <a:pPr algn="ctr"/>
            <a:endParaRPr lang="zh-CN" altLang="zh-CN" sz="2400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-7081" y="193293"/>
            <a:ext cx="396000" cy="672075"/>
          </a:xfrm>
          <a:prstGeom prst="rect">
            <a:avLst/>
          </a:prstGeom>
          <a:solidFill>
            <a:srgbClr val="CC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27" name="文本框 23"/>
          <p:cNvSpPr>
            <a:spLocks noChangeArrowheads="1"/>
          </p:cNvSpPr>
          <p:nvPr/>
        </p:nvSpPr>
        <p:spPr bwMode="auto">
          <a:xfrm>
            <a:off x="393500" y="249643"/>
            <a:ext cx="321273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/>
          <a:p>
            <a:r>
              <a:rPr lang="en-US" altLang="zh-CN" sz="32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  <a:sym typeface="Calibri" pitchFamily="34" charset="0"/>
              </a:rPr>
              <a:t>  </a:t>
            </a:r>
            <a:r>
              <a:rPr lang="en-US" altLang="zh-CN" sz="3200" dirty="0" smtClean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  <a:sym typeface="Calibri" pitchFamily="34" charset="0"/>
              </a:rPr>
              <a:t>Invisible fishes</a:t>
            </a:r>
            <a:endParaRPr lang="en-US" altLang="zh-CN" sz="3200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  <a:sym typeface="方正姚体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33208" y="2513202"/>
            <a:ext cx="1075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dirty="0">
                <a:solidFill>
                  <a:schemeClr val="bg1"/>
                </a:solidFill>
              </a:rPr>
              <a:t>Invisibility can be accomplished via three mechanisms:</a:t>
            </a:r>
          </a:p>
          <a:p>
            <a:r>
              <a:rPr kumimoji="1" lang="en-US" altLang="zh-CN" sz="2400" dirty="0">
                <a:solidFill>
                  <a:schemeClr val="bg1"/>
                </a:solidFill>
              </a:rPr>
              <a:t> ^ countershading</a:t>
            </a:r>
            <a:r>
              <a:rPr kumimoji="1" lang="en-US" altLang="zh-CN" sz="2400" dirty="0"/>
              <a:t> </a:t>
            </a:r>
          </a:p>
          <a:p>
            <a:r>
              <a:rPr kumimoji="1" lang="en-US" altLang="zh-CN" sz="2400" dirty="0">
                <a:solidFill>
                  <a:schemeClr val="bg1"/>
                </a:solidFill>
              </a:rPr>
              <a:t> ^ slivery sides</a:t>
            </a:r>
          </a:p>
          <a:p>
            <a:r>
              <a:rPr kumimoji="1" lang="en-US" altLang="zh-CN" sz="2400" dirty="0">
                <a:solidFill>
                  <a:schemeClr val="bg1"/>
                </a:solidFill>
              </a:rPr>
              <a:t> ^ </a:t>
            </a:r>
            <a:r>
              <a:rPr kumimoji="1" lang="en-US" altLang="zh-CN" sz="2400" dirty="0" smtClean="0">
                <a:solidFill>
                  <a:schemeClr val="bg1"/>
                </a:solidFill>
              </a:rPr>
              <a:t>transparency</a:t>
            </a:r>
            <a:endParaRPr kumimoji="1" lang="en-US" altLang="zh-CN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34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4500">
        <p:blinds dir="vert"/>
      </p:transition>
    </mc:Choice>
    <mc:Fallback xmlns="">
      <p:transition spd="slow" advTm="450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3171</TotalTime>
  <Words>934</Words>
  <Application>Microsoft Macintosh PowerPoint</Application>
  <PresentationFormat>宽屏</PresentationFormat>
  <Paragraphs>97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Agency FB</vt:lpstr>
      <vt:lpstr>Calibri</vt:lpstr>
      <vt:lpstr>Impact</vt:lpstr>
      <vt:lpstr>Microsoft YaHei</vt:lpstr>
      <vt:lpstr>等线</vt:lpstr>
      <vt:lpstr>等线 Light</vt:lpstr>
      <vt:lpstr>方正姚体</vt:lpstr>
      <vt:lpstr>宋体</vt:lpstr>
      <vt:lpstr>微软雅黑</vt:lpstr>
      <vt:lpstr>Arial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绿色极简</dc:title>
  <dc:creator>第一PPT</dc:creator>
  <cp:keywords>www.1ppt.com</cp:keywords>
  <cp:lastModifiedBy>Microsoft Office 用户</cp:lastModifiedBy>
  <cp:revision>79</cp:revision>
  <dcterms:created xsi:type="dcterms:W3CDTF">2016-04-19T07:52:01Z</dcterms:created>
  <dcterms:modified xsi:type="dcterms:W3CDTF">2018-05-29T15:46:37Z</dcterms:modified>
</cp:coreProperties>
</file>