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72" r:id="rId2"/>
    <p:sldId id="273" r:id="rId3"/>
    <p:sldId id="274" r:id="rId4"/>
    <p:sldId id="289" r:id="rId5"/>
    <p:sldId id="292" r:id="rId6"/>
    <p:sldId id="291" r:id="rId7"/>
    <p:sldId id="282" r:id="rId8"/>
    <p:sldId id="283" r:id="rId9"/>
    <p:sldId id="287" r:id="rId10"/>
    <p:sldId id="284" r:id="rId11"/>
    <p:sldId id="286" r:id="rId12"/>
    <p:sldId id="288" r:id="rId13"/>
  </p:sldIdLst>
  <p:sldSz cx="12192000" cy="6858000"/>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52" autoAdjust="0"/>
    <p:restoredTop sz="94660"/>
  </p:normalViewPr>
  <p:slideViewPr>
    <p:cSldViewPr snapToGrid="0">
      <p:cViewPr varScale="1">
        <p:scale>
          <a:sx n="86" d="100"/>
          <a:sy n="86" d="100"/>
        </p:scale>
        <p:origin x="394"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C2459A-8875-4033-98C6-02923644E29D}" type="datetime2">
              <a:rPr lang="zh-CN" altLang="en-US" smtClean="0">
                <a:latin typeface="微软雅黑" panose="020B0503020204020204" pitchFamily="34" charset="-122"/>
                <a:ea typeface="微软雅黑" panose="020B0503020204020204" pitchFamily="34" charset="-122"/>
              </a:rPr>
              <a:t>2022年10月2日</a:t>
            </a:fld>
            <a:endParaRPr lang="zh-CN" altLang="en-US" dirty="0">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9A0AF4-0B8A-4FA6-9844-3FD3A33F06DF}" type="slidenum">
              <a:rPr lang="zh-CN" altLang="en-US" smtClean="0">
                <a:latin typeface="微软雅黑" panose="020B0503020204020204" pitchFamily="34" charset="-122"/>
                <a:ea typeface="微软雅黑" panose="020B0503020204020204" pitchFamily="34" charset="-122"/>
              </a:rPr>
              <a:t>‹#›</a:t>
            </a:fld>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87523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noProof="0"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709F6B0C-6D1E-4F53-A8D4-0EE188F290A5}" type="datetime2">
              <a:rPr lang="zh-CN" altLang="en-US" smtClean="0"/>
              <a:pPr/>
              <a:t>2022年10月2日</a:t>
            </a:fld>
            <a:endParaRPr 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cn" dirty="0"/>
              <a:t>单击此处编辑母版文本样式</a:t>
            </a:r>
          </a:p>
          <a:p>
            <a:pPr lvl="1" rtl="0"/>
            <a:r>
              <a:rPr lang="zh-cn" dirty="0"/>
              <a:t>第二级</a:t>
            </a:r>
          </a:p>
          <a:p>
            <a:pPr lvl="2" rtl="0"/>
            <a:r>
              <a:rPr lang="zh-cn" dirty="0"/>
              <a:t>第三级</a:t>
            </a:r>
          </a:p>
          <a:p>
            <a:pPr lvl="3" rtl="0"/>
            <a:r>
              <a:rPr lang="zh-cn" dirty="0"/>
              <a:t>第四级</a:t>
            </a:r>
          </a:p>
          <a:p>
            <a:pPr lvl="4" rtl="0"/>
            <a:r>
              <a:rPr lang="zh-cn" dirty="0"/>
              <a:t>第五级</a:t>
            </a:r>
            <a:endParaRPr 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noProof="0" dirty="0"/>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893B0CF2-7F87-4E02-A248-870047730F99}" type="slidenum">
              <a:rPr lang="en-US" altLang="zh-CN" noProof="0" smtClean="0"/>
              <a:pPr/>
              <a:t>‹#›</a:t>
            </a:fld>
            <a:endParaRPr lang="zh-CN" altLang="en-US"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p>
        </p:txBody>
      </p:sp>
      <p:sp>
        <p:nvSpPr>
          <p:cNvPr id="4" name="幻灯片编号占位符 3"/>
          <p:cNvSpPr>
            <a:spLocks noGrp="1"/>
          </p:cNvSpPr>
          <p:nvPr>
            <p:ph type="sldNum" sz="quarter" idx="10"/>
          </p:nvPr>
        </p:nvSpPr>
        <p:spPr/>
        <p:txBody>
          <a:bodyPr rtlCol="0"/>
          <a:lstStyle/>
          <a:p>
            <a:pPr rtl="0"/>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pPr/>
              <a:t>2</a:t>
            </a:fld>
            <a:endParaRPr lang="zh-CN" altLang="en-US" noProof="0" dirty="0"/>
          </a:p>
        </p:txBody>
      </p:sp>
    </p:spTree>
    <p:extLst>
      <p:ext uri="{BB962C8B-B14F-4D97-AF65-F5344CB8AC3E}">
        <p14:creationId xmlns:p14="http://schemas.microsoft.com/office/powerpoint/2010/main" val="2103113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pPr/>
              <a:t>3</a:t>
            </a:fld>
            <a:endParaRPr lang="zh-CN" altLang="en-US" noProof="0" dirty="0"/>
          </a:p>
        </p:txBody>
      </p:sp>
    </p:spTree>
    <p:extLst>
      <p:ext uri="{BB962C8B-B14F-4D97-AF65-F5344CB8AC3E}">
        <p14:creationId xmlns:p14="http://schemas.microsoft.com/office/powerpoint/2010/main" val="3491332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p>
        </p:txBody>
      </p:sp>
      <p:sp>
        <p:nvSpPr>
          <p:cNvPr id="4" name="幻灯片编号占位符 3"/>
          <p:cNvSpPr>
            <a:spLocks noGrp="1"/>
          </p:cNvSpPr>
          <p:nvPr>
            <p:ph type="sldNum" sz="quarter" idx="10"/>
          </p:nvPr>
        </p:nvSpPr>
        <p:spPr/>
        <p:txBody>
          <a:bodyPr rtlCol="0"/>
          <a:lstStyle/>
          <a:p>
            <a:pPr rtl="0"/>
            <a:fld id="{893B0CF2-7F87-4E02-A248-870047730F99}" type="slidenum">
              <a:rPr lang="en-US" smtClean="0"/>
              <a:t>12</a:t>
            </a:fld>
            <a:endParaRPr lang="en-US"/>
          </a:p>
        </p:txBody>
      </p:sp>
    </p:spTree>
    <p:extLst>
      <p:ext uri="{BB962C8B-B14F-4D97-AF65-F5344CB8AC3E}">
        <p14:creationId xmlns:p14="http://schemas.microsoft.com/office/powerpoint/2010/main" val="572886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grpSp>
        <p:nvGrpSpPr>
          <p:cNvPr id="10" name="组 9"/>
          <p:cNvGrpSpPr/>
          <p:nvPr/>
        </p:nvGrpSpPr>
        <p:grpSpPr>
          <a:xfrm>
            <a:off x="0" y="6208894"/>
            <a:ext cx="12192000" cy="649106"/>
            <a:chOff x="0" y="6208894"/>
            <a:chExt cx="12192000" cy="649106"/>
          </a:xfrm>
        </p:grpSpPr>
        <p:sp>
          <p:nvSpPr>
            <p:cNvPr id="2" name="矩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en-US">
                <a:latin typeface="微软雅黑" panose="020B0503020204020204" pitchFamily="34" charset="-122"/>
                <a:ea typeface="微软雅黑" panose="020B0503020204020204" pitchFamily="34" charset="-122"/>
              </a:endParaRPr>
            </a:p>
          </p:txBody>
        </p:sp>
        <p:cxnSp>
          <p:nvCxnSpPr>
            <p:cNvPr id="7" name="直接连接符​​(S)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接连接符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标题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微软雅黑" panose="020B0503020204020204" pitchFamily="34" charset="-122"/>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17" name="副标题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latin typeface="宋体" panose="02010600030101010101" pitchFamily="2" charset="-122"/>
                <a:ea typeface="宋体" panose="02010600030101010101" pitchFamily="2"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zh-CN" altLang="en-US"/>
              <a:t>单击此处编辑母版副标题样式</a:t>
            </a:r>
            <a:endParaRPr kumimoji="0" lang="en-US" dirty="0"/>
          </a:p>
        </p:txBody>
      </p:sp>
      <p:sp>
        <p:nvSpPr>
          <p:cNvPr id="30" name="日期占位符 29"/>
          <p:cNvSpPr>
            <a:spLocks noGrp="1"/>
          </p:cNvSpPr>
          <p:nvPr>
            <p:ph type="dt" sz="half" idx="10"/>
          </p:nvPr>
        </p:nvSpPr>
        <p:spPr/>
        <p:txBody>
          <a:bodyPr rtlCol="0"/>
          <a:lstStyle>
            <a:lvl1pPr>
              <a:defRPr>
                <a:latin typeface="宋体" panose="02010600030101010101" pitchFamily="2" charset="-122"/>
                <a:ea typeface="宋体" panose="02010600030101010101" pitchFamily="2" charset="-122"/>
              </a:defRPr>
            </a:lvl1pPr>
          </a:lstStyle>
          <a:p>
            <a:fld id="{CD11CD66-A5DC-4DA4-9F16-86D76EE3D28C}" type="datetime2">
              <a:rPr lang="zh-CN" altLang="en-US" smtClean="0"/>
              <a:pPr/>
              <a:t>2022年10月2日</a:t>
            </a:fld>
            <a:endParaRPr lang="en-US" dirty="0"/>
          </a:p>
        </p:txBody>
      </p:sp>
      <p:sp>
        <p:nvSpPr>
          <p:cNvPr id="19" name="页脚占位符 18"/>
          <p:cNvSpPr>
            <a:spLocks noGrp="1"/>
          </p:cNvSpPr>
          <p:nvPr>
            <p:ph type="ftr" sz="quarter" idx="11"/>
          </p:nvPr>
        </p:nvSpPr>
        <p:spPr/>
        <p:txBody>
          <a:bodyPr rtlCol="0"/>
          <a:lstStyle>
            <a:lvl1pPr>
              <a:defRPr>
                <a:latin typeface="宋体" panose="02010600030101010101" pitchFamily="2" charset="-122"/>
                <a:ea typeface="宋体" panose="02010600030101010101" pitchFamily="2" charset="-122"/>
              </a:defRPr>
            </a:lvl1pPr>
          </a:lstStyle>
          <a:p>
            <a:r>
              <a:rPr lang="zh-cn" dirty="0"/>
              <a:t>添加页脚</a:t>
            </a:r>
            <a:endParaRPr lang="en-US" dirty="0"/>
          </a:p>
        </p:txBody>
      </p:sp>
      <p:sp>
        <p:nvSpPr>
          <p:cNvPr id="27" name="幻灯片编号占位符 26"/>
          <p:cNvSpPr>
            <a:spLocks noGrp="1"/>
          </p:cNvSpPr>
          <p:nvPr>
            <p:ph type="sldNum" sz="quarter" idx="12"/>
          </p:nvPr>
        </p:nvSpPr>
        <p:spPr/>
        <p:txBody>
          <a:bodyPr rtlCol="0"/>
          <a:lstStyle>
            <a:lvl1pPr>
              <a:defRPr>
                <a:latin typeface="宋体" panose="02010600030101010101" pitchFamily="2" charset="-122"/>
                <a:ea typeface="宋体" panose="02010600030101010101" pitchFamily="2" charset="-122"/>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kumimoji="0" lang="en-US" dirty="0"/>
          </a:p>
        </p:txBody>
      </p:sp>
      <p:sp>
        <p:nvSpPr>
          <p:cNvPr id="3" name="垂直文本占位符 2"/>
          <p:cNvSpPr>
            <a:spLocks noGrp="1"/>
          </p:cNvSpPr>
          <p:nvPr>
            <p:ph type="body" orient="vert" idx="1"/>
          </p:nvPr>
        </p:nvSpPr>
        <p:spPr/>
        <p:txBody>
          <a:bodyPr vert="eaVert" rtlCol="0"/>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9901956E-1F06-4164-BE4D-6DAEAD41794D}" type="datetime2">
              <a:rPr lang="zh-CN" altLang="en-US" smtClean="0"/>
              <a:t>2022年10月2日</a:t>
            </a:fld>
            <a:endParaRPr lang="en-US" dirty="0"/>
          </a:p>
        </p:txBody>
      </p:sp>
      <p:sp>
        <p:nvSpPr>
          <p:cNvPr id="5" name="页脚占位符 4"/>
          <p:cNvSpPr>
            <a:spLocks noGrp="1"/>
          </p:cNvSpPr>
          <p:nvPr>
            <p:ph type="ftr" sz="quarter" idx="11"/>
          </p:nvPr>
        </p:nvSpPr>
        <p:spPr/>
        <p:txBody>
          <a:bodyPr rtlCol="0"/>
          <a:lstStyle/>
          <a:p>
            <a:pPr rtl="0"/>
            <a:r>
              <a:rPr lang="zh-cn"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839200" y="914402"/>
            <a:ext cx="2743200" cy="5211763"/>
          </a:xfrm>
        </p:spPr>
        <p:txBody>
          <a:bodyPr vert="eaVert" rtlCol="0"/>
          <a:lstStyle/>
          <a:p>
            <a:pPr rtl="0"/>
            <a:r>
              <a:rPr lang="zh-CN" altLang="en-US"/>
              <a:t>单击此处编辑母版标题样式</a:t>
            </a:r>
            <a:endParaRPr kumimoji="0" lang="en-US" dirty="0"/>
          </a:p>
        </p:txBody>
      </p:sp>
      <p:sp>
        <p:nvSpPr>
          <p:cNvPr id="3" name="垂直文本占位符 2"/>
          <p:cNvSpPr>
            <a:spLocks noGrp="1"/>
          </p:cNvSpPr>
          <p:nvPr>
            <p:ph type="body" orient="vert" idx="1"/>
          </p:nvPr>
        </p:nvSpPr>
        <p:spPr>
          <a:xfrm>
            <a:off x="609600" y="914402"/>
            <a:ext cx="8026400" cy="5211763"/>
          </a:xfrm>
        </p:spPr>
        <p:txBody>
          <a:bodyPr vert="eaVert" rtlCol="0"/>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0B6F4438-3803-4880-BD4A-05A7E0A21AC6}" type="datetime2">
              <a:rPr lang="zh-CN" altLang="en-US" smtClean="0"/>
              <a:t>2022年10月2日</a:t>
            </a:fld>
            <a:endParaRPr lang="en-US" dirty="0"/>
          </a:p>
        </p:txBody>
      </p:sp>
      <p:sp>
        <p:nvSpPr>
          <p:cNvPr id="5" name="页脚占位符 4"/>
          <p:cNvSpPr>
            <a:spLocks noGrp="1"/>
          </p:cNvSpPr>
          <p:nvPr>
            <p:ph type="ftr" sz="quarter" idx="11"/>
          </p:nvPr>
        </p:nvSpPr>
        <p:spPr/>
        <p:txBody>
          <a:bodyPr rtlCol="0"/>
          <a:lstStyle/>
          <a:p>
            <a:pPr rtl="0"/>
            <a:r>
              <a:rPr lang="zh-cn"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kumimoji="0" lang="en-US" dirty="0"/>
          </a:p>
        </p:txBody>
      </p:sp>
      <p:sp>
        <p:nvSpPr>
          <p:cNvPr id="3" name="内容占位符 2"/>
          <p:cNvSpPr>
            <a:spLocks noGrp="1"/>
          </p:cNvSpPr>
          <p:nvPr>
            <p:ph idx="1"/>
          </p:nvPr>
        </p:nvSpPr>
        <p:spPr/>
        <p:txBody>
          <a:bodyPr rtlCol="0"/>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FD45D8D3-C53C-4365-92C7-E8127B1A303F}" type="datetime2">
              <a:rPr lang="zh-CN" altLang="en-US" smtClean="0"/>
              <a:t>2022年10月2日</a:t>
            </a:fld>
            <a:endParaRPr lang="en-US" dirty="0"/>
          </a:p>
        </p:txBody>
      </p:sp>
      <p:sp>
        <p:nvSpPr>
          <p:cNvPr id="5" name="页脚占位符 4"/>
          <p:cNvSpPr>
            <a:spLocks noGrp="1"/>
          </p:cNvSpPr>
          <p:nvPr>
            <p:ph type="ftr" sz="quarter" idx="11"/>
          </p:nvPr>
        </p:nvSpPr>
        <p:spPr/>
        <p:txBody>
          <a:bodyPr rtlCol="0"/>
          <a:lstStyle/>
          <a:p>
            <a:pPr rtl="0"/>
            <a:r>
              <a:rPr lang="zh-cn"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3" name="文本占位符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zh-CN" altLang="en-US"/>
              <a:t>单击此处编辑母版文本样式</a:t>
            </a:r>
          </a:p>
        </p:txBody>
      </p:sp>
      <p:sp>
        <p:nvSpPr>
          <p:cNvPr id="4" name="日期占位符 3"/>
          <p:cNvSpPr>
            <a:spLocks noGrp="1"/>
          </p:cNvSpPr>
          <p:nvPr>
            <p:ph type="dt" sz="half" idx="10"/>
          </p:nvPr>
        </p:nvSpPr>
        <p:spPr/>
        <p:txBody>
          <a:bodyPr rtlCol="0"/>
          <a:lstStyle/>
          <a:p>
            <a:pPr rtl="0"/>
            <a:fld id="{B26F76AF-62D1-44AB-97DC-928467407F16}" type="datetime2">
              <a:rPr lang="zh-CN" altLang="en-US" smtClean="0"/>
              <a:t>2022年10月2日</a:t>
            </a:fld>
            <a:endParaRPr lang="en-US"/>
          </a:p>
        </p:txBody>
      </p:sp>
      <p:sp>
        <p:nvSpPr>
          <p:cNvPr id="5" name="页脚占位符 4"/>
          <p:cNvSpPr>
            <a:spLocks noGrp="1"/>
          </p:cNvSpPr>
          <p:nvPr>
            <p:ph type="ftr" sz="quarter" idx="11"/>
          </p:nvPr>
        </p:nvSpPr>
        <p:spPr/>
        <p:txBody>
          <a:bodyPr rtlCol="0"/>
          <a:lstStyle/>
          <a:p>
            <a:pPr rtl="0"/>
            <a:r>
              <a:rPr lang="zh-cn"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rtlCol="0"/>
          <a:lstStyle/>
          <a:p>
            <a:pPr rtl="0"/>
            <a:r>
              <a:rPr lang="zh-CN" altLang="en-US"/>
              <a:t>单击此处编辑母版标题样式</a:t>
            </a:r>
            <a:endParaRPr kumimoji="0" lang="en-US" dirty="0"/>
          </a:p>
        </p:txBody>
      </p:sp>
      <p:sp>
        <p:nvSpPr>
          <p:cNvPr id="3" name="内容占位符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4" name="内容占位符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5" name="日期占位符 4"/>
          <p:cNvSpPr>
            <a:spLocks noGrp="1"/>
          </p:cNvSpPr>
          <p:nvPr>
            <p:ph type="dt" sz="half" idx="10"/>
          </p:nvPr>
        </p:nvSpPr>
        <p:spPr/>
        <p:txBody>
          <a:bodyPr rtlCol="0"/>
          <a:lstStyle/>
          <a:p>
            <a:pPr rtl="0"/>
            <a:fld id="{A77DD1BF-0CA4-45C0-B145-3B71A9C91F32}" type="datetime2">
              <a:rPr lang="zh-CN" altLang="en-US" smtClean="0"/>
              <a:t>2022年10月2日</a:t>
            </a:fld>
            <a:endParaRPr lang="en-US" dirty="0"/>
          </a:p>
        </p:txBody>
      </p:sp>
      <p:sp>
        <p:nvSpPr>
          <p:cNvPr id="6" name="页脚占位符 5"/>
          <p:cNvSpPr>
            <a:spLocks noGrp="1"/>
          </p:cNvSpPr>
          <p:nvPr>
            <p:ph type="ftr" sz="quarter" idx="11"/>
          </p:nvPr>
        </p:nvSpPr>
        <p:spPr/>
        <p:txBody>
          <a:bodyPr rtlCol="0"/>
          <a:lstStyle/>
          <a:p>
            <a:pPr rtl="0"/>
            <a:r>
              <a:rPr lang="zh-cn" dirty="0"/>
              <a:t>添加页脚</a:t>
            </a:r>
            <a:endParaRPr lang="en-US" dirty="0"/>
          </a:p>
        </p:txBody>
      </p:sp>
      <p:sp>
        <p:nvSpPr>
          <p:cNvPr id="7" name="幻灯片编号占位符 6"/>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tIns="45720" rtlCol="0" anchor="b"/>
          <a:lstStyle>
            <a:lvl1pPr>
              <a:defRPr/>
            </a:lvl1pPr>
          </a:lstStyle>
          <a:p>
            <a:pPr rtl="0"/>
            <a:r>
              <a:rPr lang="zh-CN" altLang="en-US"/>
              <a:t>单击此处编辑母版标题样式</a:t>
            </a:r>
            <a:endParaRPr kumimoji="0" lang="en-US" dirty="0"/>
          </a:p>
        </p:txBody>
      </p:sp>
      <p:sp>
        <p:nvSpPr>
          <p:cNvPr id="3" name="文本占位符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zh-CN" altLang="en-US"/>
              <a:t>单击此处编辑母版文本样式</a:t>
            </a:r>
          </a:p>
        </p:txBody>
      </p:sp>
      <p:sp>
        <p:nvSpPr>
          <p:cNvPr id="5" name="内容占位符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4" name="文本占位符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zh-CN" altLang="en-US"/>
              <a:t>单击此处编辑母版文本样式</a:t>
            </a:r>
          </a:p>
        </p:txBody>
      </p:sp>
      <p:sp>
        <p:nvSpPr>
          <p:cNvPr id="6" name="内容占位符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7" name="日期占位符 6"/>
          <p:cNvSpPr>
            <a:spLocks noGrp="1"/>
          </p:cNvSpPr>
          <p:nvPr>
            <p:ph type="dt" sz="half" idx="10"/>
          </p:nvPr>
        </p:nvSpPr>
        <p:spPr/>
        <p:txBody>
          <a:bodyPr rtlCol="0"/>
          <a:lstStyle/>
          <a:p>
            <a:pPr rtl="0"/>
            <a:fld id="{F62F6F57-75CB-45F9-B36A-87034102BC28}" type="datetime2">
              <a:rPr lang="zh-CN" altLang="en-US" smtClean="0"/>
              <a:t>2022年10月2日</a:t>
            </a:fld>
            <a:endParaRPr lang="en-US" dirty="0"/>
          </a:p>
        </p:txBody>
      </p:sp>
      <p:sp>
        <p:nvSpPr>
          <p:cNvPr id="8" name="页脚占位符 7"/>
          <p:cNvSpPr>
            <a:spLocks noGrp="1"/>
          </p:cNvSpPr>
          <p:nvPr>
            <p:ph type="ftr" sz="quarter" idx="11"/>
          </p:nvPr>
        </p:nvSpPr>
        <p:spPr/>
        <p:txBody>
          <a:bodyPr rtlCol="0"/>
          <a:lstStyle/>
          <a:p>
            <a:pPr rtl="0"/>
            <a:r>
              <a:rPr lang="zh-cn" dirty="0"/>
              <a:t>添加页脚</a:t>
            </a:r>
            <a:endParaRPr lang="en-US" dirty="0"/>
          </a:p>
        </p:txBody>
      </p:sp>
      <p:sp>
        <p:nvSpPr>
          <p:cNvPr id="9" name="幻灯片编号占位符 8"/>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3" name="日期占位符 2"/>
          <p:cNvSpPr>
            <a:spLocks noGrp="1"/>
          </p:cNvSpPr>
          <p:nvPr>
            <p:ph type="dt" sz="half" idx="10"/>
          </p:nvPr>
        </p:nvSpPr>
        <p:spPr/>
        <p:txBody>
          <a:bodyPr rtlCol="0"/>
          <a:lstStyle/>
          <a:p>
            <a:pPr rtl="0"/>
            <a:fld id="{0D078EEB-FFCC-4107-9E10-33B7696F266B}" type="datetime2">
              <a:rPr lang="zh-CN" altLang="en-US" smtClean="0"/>
              <a:t>2022年10月2日</a:t>
            </a:fld>
            <a:endParaRPr lang="en-US" dirty="0"/>
          </a:p>
        </p:txBody>
      </p:sp>
      <p:sp>
        <p:nvSpPr>
          <p:cNvPr id="4" name="页脚占位符 3"/>
          <p:cNvSpPr>
            <a:spLocks noGrp="1"/>
          </p:cNvSpPr>
          <p:nvPr>
            <p:ph type="ftr" sz="quarter" idx="11"/>
          </p:nvPr>
        </p:nvSpPr>
        <p:spPr/>
        <p:txBody>
          <a:bodyPr rtlCol="0"/>
          <a:lstStyle/>
          <a:p>
            <a:pPr rtl="0"/>
            <a:r>
              <a:rPr lang="zh-cn" dirty="0"/>
              <a:t>添加页脚</a:t>
            </a:r>
            <a:endParaRPr lang="en-US" dirty="0"/>
          </a:p>
        </p:txBody>
      </p:sp>
      <p:sp>
        <p:nvSpPr>
          <p:cNvPr id="5" name="幻灯片编号占位符 4"/>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p>
            <a:pPr rtl="0"/>
            <a:fld id="{8F45204D-C376-4E95-AA80-BE101B54CAA7}" type="datetime2">
              <a:rPr lang="zh-CN" altLang="en-US" smtClean="0"/>
              <a:t>2022年10月2日</a:t>
            </a:fld>
            <a:endParaRPr lang="en-US" dirty="0"/>
          </a:p>
        </p:txBody>
      </p:sp>
      <p:sp>
        <p:nvSpPr>
          <p:cNvPr id="3" name="页脚占位符 2"/>
          <p:cNvSpPr>
            <a:spLocks noGrp="1"/>
          </p:cNvSpPr>
          <p:nvPr>
            <p:ph type="ftr" sz="quarter" idx="11"/>
          </p:nvPr>
        </p:nvSpPr>
        <p:spPr/>
        <p:txBody>
          <a:bodyPr rtlCol="0"/>
          <a:lstStyle/>
          <a:p>
            <a:pPr rtl="0"/>
            <a:r>
              <a:rPr lang="zh-cn" dirty="0"/>
              <a:t>添加页脚</a:t>
            </a:r>
            <a:endParaRPr lang="en-US" dirty="0"/>
          </a:p>
        </p:txBody>
      </p:sp>
      <p:sp>
        <p:nvSpPr>
          <p:cNvPr id="4" name="幻灯片编号占位符 3"/>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带题注的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4" name="内容占位符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zh-CN" altLang="en-US"/>
              <a:t>单击此处编辑母版文本样式</a:t>
            </a:r>
          </a:p>
          <a:p>
            <a:pPr lvl="1" rtl="0" eaLnBrk="1" latinLnBrk="0" hangingPunct="1"/>
            <a:r>
              <a:rPr lang="zh-CN" altLang="en-US"/>
              <a:t>二级</a:t>
            </a:r>
          </a:p>
          <a:p>
            <a:pPr lvl="2" rtl="0" eaLnBrk="1" latinLnBrk="0" hangingPunct="1"/>
            <a:r>
              <a:rPr lang="zh-CN" altLang="en-US"/>
              <a:t>三级</a:t>
            </a:r>
          </a:p>
          <a:p>
            <a:pPr lvl="3" rtl="0" eaLnBrk="1" latinLnBrk="0" hangingPunct="1"/>
            <a:r>
              <a:rPr lang="zh-CN" altLang="en-US"/>
              <a:t>四级</a:t>
            </a:r>
          </a:p>
          <a:p>
            <a:pPr lvl="4" rtl="0" eaLnBrk="1" latinLnBrk="0" hangingPunct="1"/>
            <a:r>
              <a:rPr lang="zh-CN" altLang="en-US"/>
              <a:t>五级</a:t>
            </a:r>
            <a:endParaRPr kumimoji="0" lang="en-US" dirty="0"/>
          </a:p>
        </p:txBody>
      </p:sp>
      <p:sp>
        <p:nvSpPr>
          <p:cNvPr id="3" name="文本占位符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zh-CN" altLang="en-US"/>
              <a:t>单击此处编辑母版文本样式</a:t>
            </a:r>
          </a:p>
        </p:txBody>
      </p:sp>
      <p:sp>
        <p:nvSpPr>
          <p:cNvPr id="5" name="日期占位符 4"/>
          <p:cNvSpPr>
            <a:spLocks noGrp="1"/>
          </p:cNvSpPr>
          <p:nvPr>
            <p:ph type="dt" sz="half" idx="10"/>
          </p:nvPr>
        </p:nvSpPr>
        <p:spPr/>
        <p:txBody>
          <a:bodyPr rtlCol="0"/>
          <a:lstStyle/>
          <a:p>
            <a:pPr rtl="0"/>
            <a:fld id="{822B7A0D-F62E-4A31-8FE1-9C12BAFEE7E0}" type="datetime2">
              <a:rPr lang="zh-CN" altLang="en-US" smtClean="0"/>
              <a:t>2022年10月2日</a:t>
            </a:fld>
            <a:endParaRPr lang="en-US" dirty="0"/>
          </a:p>
        </p:txBody>
      </p:sp>
      <p:sp>
        <p:nvSpPr>
          <p:cNvPr id="6" name="页脚占位符 5"/>
          <p:cNvSpPr>
            <a:spLocks noGrp="1"/>
          </p:cNvSpPr>
          <p:nvPr>
            <p:ph type="ftr" sz="quarter" idx="11"/>
          </p:nvPr>
        </p:nvSpPr>
        <p:spPr/>
        <p:txBody>
          <a:bodyPr rtlCol="0"/>
          <a:lstStyle/>
          <a:p>
            <a:pPr rtl="0"/>
            <a:r>
              <a:rPr lang="zh-cn" dirty="0"/>
              <a:t>添加页脚</a:t>
            </a:r>
            <a:endParaRPr lang="en-US" dirty="0"/>
          </a:p>
        </p:txBody>
      </p:sp>
      <p:sp>
        <p:nvSpPr>
          <p:cNvPr id="7" name="幻灯片编号占位符 6"/>
          <p:cNvSpPr>
            <a:spLocks noGrp="1"/>
          </p:cNvSpPr>
          <p:nvPr>
            <p:ph type="sldNum" sz="quarter" idx="12"/>
          </p:nvPr>
        </p:nvSpPr>
        <p:spPr/>
        <p:txBody>
          <a:bodyPr rtlCol="0"/>
          <a:lstStyle/>
          <a:p>
            <a:pPr rtl="0"/>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题注的图片">
    <p:spTree>
      <p:nvGrpSpPr>
        <p:cNvPr id="1" name=""/>
        <p:cNvGrpSpPr/>
        <p:nvPr/>
      </p:nvGrpSpPr>
      <p:grpSpPr>
        <a:xfrm>
          <a:off x="0" y="0"/>
          <a:ext cx="0" cy="0"/>
          <a:chOff x="0" y="0"/>
          <a:chExt cx="0" cy="0"/>
        </a:xfrm>
      </p:grpSpPr>
      <p:sp>
        <p:nvSpPr>
          <p:cNvPr id="9" name="单圆剪角矩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n-US" sz="1800">
              <a:latin typeface="微软雅黑" panose="020B0503020204020204" pitchFamily="34" charset="-122"/>
              <a:ea typeface="微软雅黑" panose="020B0503020204020204" pitchFamily="34" charset="-122"/>
            </a:endParaRPr>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n-US" sz="180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latin typeface="微软雅黑" panose="020B0503020204020204" pitchFamily="34" charset="-122"/>
                <a:ea typeface="微软雅黑" panose="020B0503020204020204" pitchFamily="34" charset="-122"/>
              </a:defRPr>
            </a:lvl1pPr>
          </a:lstStyle>
          <a:p>
            <a:pPr rtl="0"/>
            <a:r>
              <a:rPr lang="zh-CN" altLang="en-US"/>
              <a:t>单击此处编辑母版标题样式</a:t>
            </a:r>
            <a:endParaRPr kumimoji="0" lang="en-US" dirty="0"/>
          </a:p>
        </p:txBody>
      </p:sp>
      <p:sp>
        <p:nvSpPr>
          <p:cNvPr id="3" name="图片占位符 2" descr="为添加图像预留的空占位符。单击占位符，选择要添加的图像。"/>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atin typeface="宋体" panose="02010600030101010101" pitchFamily="2" charset="-122"/>
                <a:ea typeface="宋体" panose="02010600030101010101" pitchFamily="2" charset="-122"/>
              </a:defRPr>
            </a:lvl1pPr>
          </a:lstStyle>
          <a:p>
            <a:pPr rtl="0"/>
            <a:r>
              <a:rPr lang="zh-CN" altLang="en-US"/>
              <a:t>单击图标添加图片</a:t>
            </a:r>
            <a:endParaRPr kumimoji="0" lang="en-US" dirty="0"/>
          </a:p>
        </p:txBody>
      </p:sp>
      <p:sp>
        <p:nvSpPr>
          <p:cNvPr id="4" name="文本占位符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atin typeface="宋体" panose="02010600030101010101" pitchFamily="2" charset="-122"/>
                <a:ea typeface="宋体" panose="02010600030101010101" pitchFamily="2" charset="-122"/>
              </a:defRPr>
            </a:lvl1pPr>
            <a:lvl2pPr>
              <a:defRPr sz="1200"/>
            </a:lvl2pPr>
            <a:lvl3pPr>
              <a:defRPr sz="1000"/>
            </a:lvl3pPr>
            <a:lvl4pPr>
              <a:defRPr sz="900"/>
            </a:lvl4pPr>
            <a:lvl5pPr>
              <a:defRPr sz="900"/>
            </a:lvl5pPr>
          </a:lstStyle>
          <a:p>
            <a:pPr lvl="0" rtl="0" eaLnBrk="1" latinLnBrk="0" hangingPunct="1"/>
            <a:r>
              <a:rPr lang="zh-CN" altLang="en-US"/>
              <a:t>单击此处编辑母版文本样式</a:t>
            </a:r>
          </a:p>
        </p:txBody>
      </p:sp>
      <p:sp>
        <p:nvSpPr>
          <p:cNvPr id="5" name="日期占位符 4"/>
          <p:cNvSpPr>
            <a:spLocks noGrp="1"/>
          </p:cNvSpPr>
          <p:nvPr>
            <p:ph type="dt" sz="half" idx="10"/>
          </p:nvPr>
        </p:nvSpPr>
        <p:spPr/>
        <p:txBody>
          <a:bodyPr rtlCol="0"/>
          <a:lstStyle>
            <a:lvl1pPr>
              <a:defRPr>
                <a:latin typeface="微软雅黑" panose="020B0503020204020204" pitchFamily="34" charset="-122"/>
                <a:ea typeface="微软雅黑" panose="020B0503020204020204" pitchFamily="34" charset="-122"/>
              </a:defRPr>
            </a:lvl1pPr>
          </a:lstStyle>
          <a:p>
            <a:fld id="{C8112245-B2EB-463D-A54F-27C0EBF0BB6B}" type="datetime2">
              <a:rPr lang="zh-CN" altLang="en-US" smtClean="0"/>
              <a:pPr/>
              <a:t>2022年10月2日</a:t>
            </a:fld>
            <a:endParaRPr lang="en-US"/>
          </a:p>
        </p:txBody>
      </p:sp>
      <p:sp>
        <p:nvSpPr>
          <p:cNvPr id="6" name="页脚占位符 5"/>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zh-cn"/>
              <a:t>添加页脚</a:t>
            </a:r>
            <a:endParaRPr lang="en-US" dirty="0"/>
          </a:p>
        </p:txBody>
      </p:sp>
      <p:sp>
        <p:nvSpPr>
          <p:cNvPr id="7" name="幻灯片编号占位符 6"/>
          <p:cNvSpPr>
            <a:spLocks noGrp="1"/>
          </p:cNvSpPr>
          <p:nvPr>
            <p:ph type="sldNum" sz="quarter" idx="12"/>
          </p:nvPr>
        </p:nvSpPr>
        <p:spPr>
          <a:xfrm>
            <a:off x="10769600" y="6356351"/>
            <a:ext cx="812800" cy="365125"/>
          </a:xfrm>
        </p:spPr>
        <p:txBody>
          <a:bodyPr rtlCol="0"/>
          <a:lstStyle>
            <a:lvl1pPr>
              <a:defRPr>
                <a:latin typeface="微软雅黑" panose="020B0503020204020204" pitchFamily="34" charset="-122"/>
                <a:ea typeface="微软雅黑" panose="020B0503020204020204" pitchFamily="34" charset="-122"/>
              </a:defRPr>
            </a:lvl1pPr>
          </a:lstStyle>
          <a:p>
            <a:fld id="{401CF334-2D5C-4859-84A6-CA7E6E43FAEB}" type="slidenum">
              <a:rPr lang="en-US" smtClean="0"/>
              <a:pPr/>
              <a:t>‹#›</a:t>
            </a:fld>
            <a:endParaRPr lang="en-US"/>
          </a:p>
        </p:txBody>
      </p:sp>
      <p:sp>
        <p:nvSpPr>
          <p:cNvPr id="10" name="任意多边形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
        <p:nvSpPr>
          <p:cNvPr id="11" name="任意多边形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组 24"/>
          <p:cNvGrpSpPr/>
          <p:nvPr/>
        </p:nvGrpSpPr>
        <p:grpSpPr>
          <a:xfrm>
            <a:off x="-29028" y="-7144"/>
            <a:ext cx="12240731" cy="6879658"/>
            <a:chOff x="0" y="-21658"/>
            <a:chExt cx="12240731" cy="6879658"/>
          </a:xfrm>
        </p:grpSpPr>
        <p:sp>
          <p:nvSpPr>
            <p:cNvPr id="26" name="矩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微软雅黑" panose="020B0503020204020204" pitchFamily="34" charset="-122"/>
                <a:ea typeface="微软雅黑" panose="020B0503020204020204" pitchFamily="34" charset="-122"/>
              </a:endParaRPr>
            </a:p>
          </p:txBody>
        </p:sp>
        <p:grpSp>
          <p:nvGrpSpPr>
            <p:cNvPr id="27" name="组 26"/>
            <p:cNvGrpSpPr/>
            <p:nvPr/>
          </p:nvGrpSpPr>
          <p:grpSpPr>
            <a:xfrm>
              <a:off x="0" y="-21658"/>
              <a:ext cx="12240731" cy="1041400"/>
              <a:chOff x="-25356" y="-7144"/>
              <a:chExt cx="12240731" cy="1041400"/>
            </a:xfrm>
          </p:grpSpPr>
          <p:sp>
            <p:nvSpPr>
              <p:cNvPr id="28" name="任意多边形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
            <p:nvSpPr>
              <p:cNvPr id="29" name="任意多边形(F)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grpSp>
            <p:nvGrpSpPr>
              <p:cNvPr id="31" name="组 30"/>
              <p:cNvGrpSpPr/>
              <p:nvPr/>
            </p:nvGrpSpPr>
            <p:grpSpPr>
              <a:xfrm>
                <a:off x="-25356" y="202408"/>
                <a:ext cx="12240731" cy="649224"/>
                <a:chOff x="-19045" y="216550"/>
                <a:chExt cx="9180548" cy="649224"/>
              </a:xfrm>
            </p:grpSpPr>
            <p:sp>
              <p:nvSpPr>
                <p:cNvPr id="32" name="任意多边形(F)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n-US" sz="1800">
                    <a:latin typeface="微软雅黑" panose="020B0503020204020204" pitchFamily="34" charset="-122"/>
                    <a:ea typeface="微软雅黑" panose="020B0503020204020204" pitchFamily="34" charset="-122"/>
                  </a:endParaRPr>
                </a:p>
              </p:txBody>
            </p:sp>
            <p:sp>
              <p:nvSpPr>
                <p:cNvPr id="33" name="任意多边形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n-US" sz="1800">
                    <a:latin typeface="微软雅黑" panose="020B0503020204020204" pitchFamily="34" charset="-122"/>
                    <a:ea typeface="微软雅黑" panose="020B0503020204020204" pitchFamily="34" charset="-122"/>
                  </a:endParaRPr>
                </a:p>
              </p:txBody>
            </p:sp>
          </p:grpSp>
        </p:grpSp>
      </p:grpSp>
      <p:sp>
        <p:nvSpPr>
          <p:cNvPr id="9" name="标题占位符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zh-cn" dirty="0"/>
              <a:t>单击此处编辑母版标题样式</a:t>
            </a:r>
            <a:endParaRPr kumimoji="0" lang="en-US" dirty="0"/>
          </a:p>
        </p:txBody>
      </p:sp>
      <p:sp>
        <p:nvSpPr>
          <p:cNvPr id="30" name="文本占位符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zh-cn" dirty="0"/>
              <a:t>单击此处编辑母版文本样式</a:t>
            </a:r>
          </a:p>
          <a:p>
            <a:pPr lvl="1" rtl="0" eaLnBrk="1" latinLnBrk="0" hangingPunct="1"/>
            <a:r>
              <a:rPr lang="zh-cn" dirty="0"/>
              <a:t>第二级</a:t>
            </a:r>
          </a:p>
          <a:p>
            <a:pPr lvl="2" rtl="0" eaLnBrk="1" latinLnBrk="0" hangingPunct="1"/>
            <a:r>
              <a:rPr lang="zh-cn" dirty="0"/>
              <a:t>第三级</a:t>
            </a:r>
          </a:p>
          <a:p>
            <a:pPr lvl="3" rtl="0" eaLnBrk="1" latinLnBrk="0" hangingPunct="1"/>
            <a:r>
              <a:rPr lang="zh-cn" dirty="0"/>
              <a:t>第四级</a:t>
            </a:r>
          </a:p>
          <a:p>
            <a:pPr lvl="4" rtl="0" eaLnBrk="1" latinLnBrk="0" hangingPunct="1"/>
            <a:r>
              <a:rPr lang="zh-cn" dirty="0"/>
              <a:t>第五级</a:t>
            </a:r>
          </a:p>
        </p:txBody>
      </p:sp>
      <p:sp>
        <p:nvSpPr>
          <p:cNvPr id="10" name="日期占位符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latin typeface="宋体" panose="02010600030101010101" pitchFamily="2" charset="-122"/>
                <a:ea typeface="宋体" panose="02010600030101010101" pitchFamily="2" charset="-122"/>
              </a:defRPr>
            </a:lvl1pPr>
          </a:lstStyle>
          <a:p>
            <a:fld id="{A1BF8D8E-2417-46C9-A78C-AA0D8A744E10}" type="datetime2">
              <a:rPr lang="zh-CN" altLang="en-US" smtClean="0"/>
              <a:pPr/>
              <a:t>2022年10月2日</a:t>
            </a:fld>
            <a:endParaRPr lang="en-US" dirty="0"/>
          </a:p>
        </p:txBody>
      </p:sp>
      <p:sp>
        <p:nvSpPr>
          <p:cNvPr id="22" name="页脚占位符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latin typeface="宋体" panose="02010600030101010101" pitchFamily="2" charset="-122"/>
                <a:ea typeface="宋体" panose="02010600030101010101" pitchFamily="2" charset="-122"/>
              </a:defRPr>
            </a:lvl1pPr>
          </a:lstStyle>
          <a:p>
            <a:r>
              <a:rPr lang="zh-cn" dirty="0"/>
              <a:t>添加页脚</a:t>
            </a:r>
            <a:endParaRPr lang="en-US" dirty="0"/>
          </a:p>
        </p:txBody>
      </p:sp>
      <p:sp>
        <p:nvSpPr>
          <p:cNvPr id="18" name="幻灯片编号占位符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latin typeface="宋体" panose="02010600030101010101" pitchFamily="2" charset="-122"/>
                <a:ea typeface="宋体" panose="02010600030101010101" pitchFamily="2" charset="-122"/>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微软雅黑" panose="020B0503020204020204" pitchFamily="34" charset="-122"/>
          <a:ea typeface="微软雅黑" panose="020B0503020204020204" pitchFamily="34" charset="-122"/>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宋体" panose="02010600030101010101" pitchFamily="2" charset="-122"/>
          <a:ea typeface="宋体" panose="02010600030101010101" pitchFamily="2" charset="-122"/>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宋体" panose="02010600030101010101" pitchFamily="2" charset="-122"/>
          <a:ea typeface="宋体" panose="02010600030101010101" pitchFamily="2" charset="-122"/>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宋体" panose="02010600030101010101" pitchFamily="2" charset="-122"/>
          <a:ea typeface="宋体" panose="02010600030101010101" pitchFamily="2" charset="-122"/>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宋体" panose="02010600030101010101" pitchFamily="2" charset="-122"/>
          <a:ea typeface="宋体" panose="02010600030101010101" pitchFamily="2" charset="-122"/>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宋体" panose="02010600030101010101" pitchFamily="2" charset="-122"/>
          <a:ea typeface="宋体" panose="02010600030101010101" pitchFamily="2" charset="-122"/>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rtlCol="0"/>
          <a:lstStyle/>
          <a:p>
            <a:pPr rtl="0"/>
            <a:r>
              <a:rPr lang="en-US" altLang="zh-CN" dirty="0">
                <a:latin typeface="Times New Roman" panose="02020603050405020304" pitchFamily="18" charset="0"/>
                <a:cs typeface="Times New Roman" panose="02020603050405020304" pitchFamily="18" charset="0"/>
              </a:rPr>
              <a:t>The Cardiovascular system </a:t>
            </a:r>
            <a:br>
              <a:rPr lang="en-US" altLang="zh-CN" dirty="0">
                <a:latin typeface="Times New Roman" panose="02020603050405020304" pitchFamily="18" charset="0"/>
                <a:cs typeface="Times New Roman" panose="02020603050405020304" pitchFamily="18" charset="0"/>
              </a:rPr>
            </a:br>
            <a:r>
              <a:rPr lang="en-US" altLang="zh-CN" dirty="0">
                <a:latin typeface="Times New Roman" panose="02020603050405020304" pitchFamily="18" charset="0"/>
                <a:cs typeface="Times New Roman" panose="02020603050405020304" pitchFamily="18" charset="0"/>
              </a:rPr>
              <a:t>of the fish</a:t>
            </a:r>
            <a:endParaRPr lang="zh-CN" altLang="en-US" dirty="0">
              <a:latin typeface="Times New Roman" panose="02020603050405020304" pitchFamily="18" charset="0"/>
              <a:cs typeface="Times New Roman" panose="02020603050405020304" pitchFamily="18" charset="0"/>
            </a:endParaRPr>
          </a:p>
        </p:txBody>
      </p:sp>
      <p:sp>
        <p:nvSpPr>
          <p:cNvPr id="5" name="副标题 4"/>
          <p:cNvSpPr>
            <a:spLocks noGrp="1"/>
          </p:cNvSpPr>
          <p:nvPr>
            <p:ph type="subTitle" idx="1"/>
          </p:nvPr>
        </p:nvSpPr>
        <p:spPr/>
        <p:txBody>
          <a:bodyPr rtlCol="0"/>
          <a:lstStyle/>
          <a:p>
            <a:pPr rtl="0"/>
            <a:r>
              <a:rPr lang="en-US" altLang="zh-CN" dirty="0"/>
              <a:t>2111309</a:t>
            </a:r>
            <a:r>
              <a:rPr lang="zh-CN" altLang="en-US" dirty="0"/>
              <a:t>周兴泓</a:t>
            </a:r>
          </a:p>
          <a:p>
            <a:pPr rtl="0"/>
            <a:endParaRPr lang="zh-CN" alt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B058AB-7E49-1BCF-558A-4B78219E7A05}"/>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Lymphatic system</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C9EAE471-46AB-E66A-843A-49E9848A2920}"/>
              </a:ext>
            </a:extLst>
          </p:cNvPr>
          <p:cNvSpPr>
            <a:spLocks noGrp="1"/>
          </p:cNvSpPr>
          <p:nvPr>
            <p:ph idx="1"/>
          </p:nvPr>
        </p:nvSpPr>
        <p:spPr/>
        <p:txBody>
          <a:bodyPr/>
          <a:lstStyle/>
          <a:p>
            <a:r>
              <a:rPr lang="en-US" altLang="zh-CN" dirty="0">
                <a:latin typeface="Times New Roman" panose="02020603050405020304" pitchFamily="18" charset="0"/>
                <a:cs typeface="Times New Roman" panose="02020603050405020304" pitchFamily="18" charset="0"/>
              </a:rPr>
              <a:t>The lymphatic system is derived from the venous part of the blood vascular system and is similar to that of other vertebrates. Lymph is collected by paired and unpaired ducts and sinuses that empty into the main blood system.</a:t>
            </a:r>
          </a:p>
          <a:p>
            <a:r>
              <a:rPr lang="en-US" altLang="zh-CN" dirty="0">
                <a:latin typeface="Times New Roman" panose="02020603050405020304" pitchFamily="18" charset="0"/>
                <a:cs typeface="Times New Roman" panose="02020603050405020304" pitchFamily="18" charset="0"/>
              </a:rPr>
              <a:t>Hagfishes and lampreys have more connections to the venous system; they essentially have a hemolymph system. At least some species of lampreys and bony fishes have contractile lymph “hearts”. </a:t>
            </a:r>
          </a:p>
          <a:p>
            <a:r>
              <a:rPr lang="en-US" altLang="zh-CN" dirty="0">
                <a:latin typeface="Times New Roman" panose="02020603050405020304" pitchFamily="18" charset="0"/>
                <a:cs typeface="Times New Roman" panose="02020603050405020304" pitchFamily="18" charset="0"/>
              </a:rPr>
              <a:t>Chondrichthyes have lymph vessels but do not have sinuses or lymph “hearts”.</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73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C7CBA9-C71A-5571-8E6A-45DC45F012A0}"/>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Blood</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B9425D3C-6010-3302-B8FF-97B6A52147A2}"/>
              </a:ext>
            </a:extLst>
          </p:cNvPr>
          <p:cNvSpPr>
            <a:spLocks noGrp="1"/>
          </p:cNvSpPr>
          <p:nvPr>
            <p:ph idx="1"/>
          </p:nvPr>
        </p:nvSpPr>
        <p:spPr/>
        <p:txBody>
          <a:bodyPr>
            <a:normAutofit/>
          </a:bodyPr>
          <a:lstStyle/>
          <a:p>
            <a:r>
              <a:rPr lang="en-US" altLang="zh-CN" dirty="0">
                <a:latin typeface="Times New Roman" panose="02020603050405020304" pitchFamily="18" charset="0"/>
                <a:cs typeface="Times New Roman" panose="02020603050405020304" pitchFamily="18" charset="0"/>
              </a:rPr>
              <a:t>Blood itself is composed of plasma and blood cells. </a:t>
            </a:r>
          </a:p>
          <a:p>
            <a:r>
              <a:rPr lang="en-US" altLang="zh-CN" dirty="0">
                <a:latin typeface="Times New Roman" panose="02020603050405020304" pitchFamily="18" charset="0"/>
                <a:cs typeface="Times New Roman" panose="02020603050405020304" pitchFamily="18" charset="0"/>
              </a:rPr>
              <a:t>Solutes in the blood function to lower its freezing point. Freezing point depression of blood plasma is −2.2°C in marine Chondrichthyes versus a freezing point of −2.1°C for sea water. Antarctic </a:t>
            </a:r>
            <a:r>
              <a:rPr lang="en-US" altLang="zh-CN" dirty="0" err="1">
                <a:latin typeface="Times New Roman" panose="02020603050405020304" pitchFamily="18" charset="0"/>
                <a:cs typeface="Times New Roman" panose="02020603050405020304" pitchFamily="18" charset="0"/>
              </a:rPr>
              <a:t>notothenioids</a:t>
            </a:r>
            <a:r>
              <a:rPr lang="en-US" altLang="zh-CN" dirty="0">
                <a:latin typeface="Times New Roman" panose="02020603050405020304" pitchFamily="18" charset="0"/>
                <a:cs typeface="Times New Roman" panose="02020603050405020304" pitchFamily="18" charset="0"/>
              </a:rPr>
              <a:t> (see Chapter 18) have additional blood antifreeze glycoproteins that reduce the freezing point of their blood to −0.9 to −1.5°C.</a:t>
            </a:r>
          </a:p>
          <a:p>
            <a:r>
              <a:rPr lang="en-US" altLang="zh-CN" dirty="0">
                <a:latin typeface="Times New Roman" panose="02020603050405020304" pitchFamily="18" charset="0"/>
                <a:cs typeface="Times New Roman" panose="02020603050405020304" pitchFamily="18" charset="0"/>
              </a:rPr>
              <a:t>Red blood cells (RBCs) account for nearly 99% of oxygen uptake. RBCs are nucleated, yellowish-red, oval cells in most fishes but are round in lampreys. Fishes have relatively fewer and larger RBCs than do mammals. </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24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rtlCol="0"/>
          <a:lstStyle/>
          <a:p>
            <a:pPr rtl="0"/>
            <a:r>
              <a:rPr lang="en-US" altLang="zh-CN" dirty="0">
                <a:latin typeface="Times New Roman" panose="02020603050405020304" pitchFamily="18" charset="0"/>
                <a:cs typeface="Times New Roman" panose="02020603050405020304" pitchFamily="18" charset="0"/>
              </a:rPr>
              <a:t>Thanks for listening!</a:t>
            </a:r>
            <a:endParaRPr lang="zh-CN" altLang="en-US" dirty="0">
              <a:latin typeface="Times New Roman" panose="02020603050405020304" pitchFamily="18" charset="0"/>
              <a:cs typeface="Times New Roman" panose="02020603050405020304" pitchFamily="18" charset="0"/>
            </a:endParaRPr>
          </a:p>
        </p:txBody>
      </p:sp>
      <p:sp>
        <p:nvSpPr>
          <p:cNvPr id="5" name="副标题 4"/>
          <p:cNvSpPr>
            <a:spLocks noGrp="1"/>
          </p:cNvSpPr>
          <p:nvPr>
            <p:ph type="subTitle" idx="1"/>
          </p:nvPr>
        </p:nvSpPr>
        <p:spPr/>
        <p:txBody>
          <a:bodyPr rtlCol="0"/>
          <a:lstStyle/>
          <a:p>
            <a:pPr rtl="0"/>
            <a:endParaRPr lang="zh-CN" altLang="en-US" dirty="0"/>
          </a:p>
        </p:txBody>
      </p:sp>
    </p:spTree>
    <p:extLst>
      <p:ext uri="{BB962C8B-B14F-4D97-AF65-F5344CB8AC3E}">
        <p14:creationId xmlns:p14="http://schemas.microsoft.com/office/powerpoint/2010/main" val="3259960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rPr>
              <a:t>Introduction</a:t>
            </a:r>
            <a:endParaRPr lang="zh-CN" altLang="en-US" dirty="0">
              <a:latin typeface="Times New Roman" panose="02020603050405020304" pitchFamily="18" charset="0"/>
              <a:cs typeface="Times New Roman" panose="02020603050405020304" pitchFamily="18" charset="0"/>
            </a:endParaRPr>
          </a:p>
        </p:txBody>
      </p:sp>
      <p:sp>
        <p:nvSpPr>
          <p:cNvPr id="2" name="内容占位符 1"/>
          <p:cNvSpPr>
            <a:spLocks noGrp="1"/>
          </p:cNvSpPr>
          <p:nvPr>
            <p:ph idx="1"/>
          </p:nvPr>
        </p:nvSpPr>
        <p:spPr/>
        <p:txBody>
          <a:bodyPr rtlCol="0">
            <a:normAutofit/>
          </a:bodyPr>
          <a:lstStyle/>
          <a:p>
            <a:pPr marL="0" indent="0" rtl="0">
              <a:buNone/>
            </a:pPr>
            <a:r>
              <a:rPr lang="en-US" altLang="zh-CN" sz="2800" dirty="0">
                <a:latin typeface="Times New Roman" panose="02020603050405020304" pitchFamily="18" charset="0"/>
                <a:cs typeface="Times New Roman" panose="02020603050405020304" pitchFamily="18" charset="0"/>
              </a:rPr>
              <a:t>The cardiovascular system serves all bodily functions but is most closely associated with respiration, excretion, osmoregulation, and digestion. The cardiovascular system is the system of arteries, veins, and capillaries that carry respiratory gases, wastes, excretory metabolites, minerals, and nutrients. </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rPr>
              <a:t>Anatomy</a:t>
            </a:r>
            <a:endParaRPr lang="zh-CN" altLang="en-US" dirty="0">
              <a:latin typeface="Times New Roman" panose="02020603050405020304" pitchFamily="18" charset="0"/>
              <a:cs typeface="Times New Roman" panose="02020603050405020304" pitchFamily="18" charset="0"/>
            </a:endParaRPr>
          </a:p>
        </p:txBody>
      </p:sp>
      <p:sp>
        <p:nvSpPr>
          <p:cNvPr id="2" name="内容占位符 1"/>
          <p:cNvSpPr>
            <a:spLocks noGrp="1"/>
          </p:cNvSpPr>
          <p:nvPr>
            <p:ph idx="1"/>
          </p:nvPr>
        </p:nvSpPr>
        <p:spPr>
          <a:xfrm>
            <a:off x="609600" y="1935480"/>
            <a:ext cx="10363200" cy="1493520"/>
          </a:xfrm>
        </p:spPr>
        <p:txBody>
          <a:bodyPr rtlCol="0"/>
          <a:lstStyle/>
          <a:p>
            <a:pPr marL="0" indent="0" rtl="0">
              <a:buNone/>
            </a:pPr>
            <a:r>
              <a:rPr lang="en-US" altLang="zh-CN" dirty="0">
                <a:latin typeface="Times New Roman" panose="02020603050405020304" pitchFamily="18" charset="0"/>
                <a:cs typeface="Times New Roman" panose="02020603050405020304" pitchFamily="18" charset="0"/>
              </a:rPr>
              <a:t>The basic pattern of blood flow in fishes involves a single-pump, single-circuit system – from the heart to the gills to the body and back to the heart.</a:t>
            </a:r>
            <a:endParaRPr lang="zh-CN" altLang="en-US" dirty="0">
              <a:latin typeface="Times New Roman" panose="02020603050405020304" pitchFamily="18" charset="0"/>
              <a:cs typeface="Times New Roman" panose="02020603050405020304" pitchFamily="18" charset="0"/>
            </a:endParaRPr>
          </a:p>
        </p:txBody>
      </p:sp>
      <p:pic>
        <p:nvPicPr>
          <p:cNvPr id="5" name="图片 4">
            <a:extLst>
              <a:ext uri="{FF2B5EF4-FFF2-40B4-BE49-F238E27FC236}">
                <a16:creationId xmlns:a16="http://schemas.microsoft.com/office/drawing/2014/main" id="{231A9B52-DFBE-E51D-A1F4-A75A6504AB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246" y="3280923"/>
            <a:ext cx="6530906" cy="2872989"/>
          </a:xfrm>
          <a:prstGeom prst="rect">
            <a:avLst/>
          </a:prstGeom>
        </p:spPr>
      </p:pic>
      <p:sp>
        <p:nvSpPr>
          <p:cNvPr id="6" name="文本框 5">
            <a:extLst>
              <a:ext uri="{FF2B5EF4-FFF2-40B4-BE49-F238E27FC236}">
                <a16:creationId xmlns:a16="http://schemas.microsoft.com/office/drawing/2014/main" id="{21EBB01A-4F8E-B6C1-3A96-940DC6C05EEA}"/>
              </a:ext>
            </a:extLst>
          </p:cNvPr>
          <p:cNvSpPr txBox="1"/>
          <p:nvPr/>
        </p:nvSpPr>
        <p:spPr>
          <a:xfrm>
            <a:off x="6884583" y="3594032"/>
            <a:ext cx="4469957" cy="2246769"/>
          </a:xfrm>
          <a:prstGeom prst="rect">
            <a:avLst/>
          </a:prstGeom>
          <a:noFill/>
          <a:ln>
            <a:solidFill>
              <a:schemeClr val="bg2"/>
            </a:solidFill>
          </a:ln>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Block diagram showing the simplest type of fish circulatory system. </a:t>
            </a:r>
          </a:p>
          <a:p>
            <a:r>
              <a:rPr lang="en-US" altLang="zh-CN" sz="2000" dirty="0">
                <a:latin typeface="Times New Roman" panose="02020603050405020304" pitchFamily="18" charset="0"/>
                <a:cs typeface="Times New Roman" panose="02020603050405020304" pitchFamily="18" charset="0"/>
              </a:rPr>
              <a:t>Solid black vessels contain blood of lower oxygen content; white vessels contain blood with higher oxygen content. Arrows indicate direction of blood flow. From Mott(1957). </a:t>
            </a:r>
            <a:endParaRPr lang="zh-CN" altLang="en-US" sz="2000" dirty="0" err="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748603-1467-B597-05A3-6A153AFC8718}"/>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Anatomy</a:t>
            </a:r>
            <a:endParaRPr lang="zh-CN" altLang="en-US" dirty="0"/>
          </a:p>
        </p:txBody>
      </p:sp>
      <p:sp>
        <p:nvSpPr>
          <p:cNvPr id="3" name="内容占位符 2">
            <a:extLst>
              <a:ext uri="{FF2B5EF4-FFF2-40B4-BE49-F238E27FC236}">
                <a16:creationId xmlns:a16="http://schemas.microsoft.com/office/drawing/2014/main" id="{A790BB16-460D-A863-B2A7-27BDDF897738}"/>
              </a:ext>
            </a:extLst>
          </p:cNvPr>
          <p:cNvSpPr>
            <a:spLocks noGrp="1"/>
          </p:cNvSpPr>
          <p:nvPr>
            <p:ph idx="1"/>
          </p:nvPr>
        </p:nvSpPr>
        <p:spPr/>
        <p:txBody>
          <a:bodyPr>
            <a:noAutofit/>
          </a:bodyPr>
          <a:lstStyle/>
          <a:p>
            <a:r>
              <a:rPr lang="en-US" altLang="zh-CN" sz="2400" dirty="0">
                <a:latin typeface="Times New Roman" panose="02020603050405020304" pitchFamily="18" charset="0"/>
                <a:cs typeface="Times New Roman" panose="02020603050405020304" pitchFamily="18" charset="0"/>
              </a:rPr>
              <a:t>The heart is located posterior and ventral to the gills in all fishes, although it is located farther anterior in </a:t>
            </a:r>
            <a:r>
              <a:rPr lang="en-US" altLang="zh-CN" sz="2400" dirty="0" err="1">
                <a:latin typeface="Times New Roman" panose="02020603050405020304" pitchFamily="18" charset="0"/>
                <a:cs typeface="Times New Roman" panose="02020603050405020304" pitchFamily="18" charset="0"/>
              </a:rPr>
              <a:t>teleosts</a:t>
            </a:r>
            <a:r>
              <a:rPr lang="en-US" altLang="zh-CN" sz="2400" dirty="0">
                <a:latin typeface="Times New Roman" panose="02020603050405020304" pitchFamily="18" charset="0"/>
                <a:cs typeface="Times New Roman" panose="02020603050405020304" pitchFamily="18" charset="0"/>
              </a:rPr>
              <a:t> than in chondrichthyans. It lies in a membranous pericardial cavity that is lined with parietal pericardium. </a:t>
            </a:r>
          </a:p>
          <a:p>
            <a:r>
              <a:rPr lang="en-US" altLang="zh-CN" sz="2400" dirty="0">
                <a:latin typeface="Times New Roman" panose="02020603050405020304" pitchFamily="18" charset="0"/>
                <a:cs typeface="Times New Roman" panose="02020603050405020304" pitchFamily="18" charset="0"/>
              </a:rPr>
              <a:t>The basic fish heart consists of four chambers in series: venous blood enters (</a:t>
            </a:r>
            <a:r>
              <a:rPr lang="en-US" altLang="zh-CN" sz="2400" dirty="0" err="1">
                <a:latin typeface="Times New Roman" panose="02020603050405020304" pitchFamily="18" charset="0"/>
                <a:cs typeface="Times New Roman" panose="02020603050405020304" pitchFamily="18" charset="0"/>
              </a:rPr>
              <a:t>i</a:t>
            </a:r>
            <a:r>
              <a:rPr lang="en-US" altLang="zh-CN" sz="2400" dirty="0">
                <a:latin typeface="Times New Roman" panose="02020603050405020304" pitchFamily="18" charset="0"/>
                <a:cs typeface="Times New Roman" panose="02020603050405020304" pitchFamily="18" charset="0"/>
              </a:rPr>
              <a:t>) the sinus venosus (a thin-walled sac) from the ducts of Cuvier and the hepatic veins; it next flows into (ii) the atrium; then into (iii) the ventricle; and finally blood flows out of the heart into (iv) the conus or bulbus arteriosus .</a:t>
            </a:r>
          </a:p>
        </p:txBody>
      </p:sp>
    </p:spTree>
    <p:extLst>
      <p:ext uri="{BB962C8B-B14F-4D97-AF65-F5344CB8AC3E}">
        <p14:creationId xmlns:p14="http://schemas.microsoft.com/office/powerpoint/2010/main" val="29830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C5D2AA-4346-41D2-9A4D-B53C2F2B6D68}"/>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Anatomy</a:t>
            </a:r>
            <a:endParaRPr lang="zh-CN" altLang="en-US" dirty="0"/>
          </a:p>
        </p:txBody>
      </p:sp>
      <p:sp>
        <p:nvSpPr>
          <p:cNvPr id="3" name="内容占位符 2">
            <a:extLst>
              <a:ext uri="{FF2B5EF4-FFF2-40B4-BE49-F238E27FC236}">
                <a16:creationId xmlns:a16="http://schemas.microsoft.com/office/drawing/2014/main" id="{FDFEA04E-0344-17B4-1792-CC524CFFECCE}"/>
              </a:ext>
            </a:extLst>
          </p:cNvPr>
          <p:cNvSpPr>
            <a:spLocks noGrp="1"/>
          </p:cNvSpPr>
          <p:nvPr>
            <p:ph idx="1"/>
          </p:nvPr>
        </p:nvSpPr>
        <p:spPr/>
        <p:txBody>
          <a:bodyPr>
            <a:normAutofit lnSpcReduction="10000"/>
          </a:bodyPr>
          <a:lstStyle/>
          <a:p>
            <a:r>
              <a:rPr lang="en-US" altLang="zh-CN" dirty="0">
                <a:latin typeface="Times New Roman" panose="02020603050405020304" pitchFamily="18" charset="0"/>
                <a:cs typeface="Times New Roman" panose="02020603050405020304" pitchFamily="18" charset="0"/>
              </a:rPr>
              <a:t>Heart valves prevent backflow of blood and maintain pressure in the circulatory system. </a:t>
            </a:r>
          </a:p>
          <a:p>
            <a:r>
              <a:rPr lang="en-US" altLang="zh-CN" dirty="0" err="1">
                <a:latin typeface="Times New Roman" panose="02020603050405020304" pitchFamily="18" charset="0"/>
                <a:cs typeface="Times New Roman" panose="02020603050405020304" pitchFamily="18" charset="0"/>
              </a:rPr>
              <a:t>Sinoauricular</a:t>
            </a:r>
            <a:r>
              <a:rPr lang="en-US" altLang="zh-CN" dirty="0">
                <a:latin typeface="Times New Roman" panose="02020603050405020304" pitchFamily="18" charset="0"/>
                <a:cs typeface="Times New Roman" panose="02020603050405020304" pitchFamily="18" charset="0"/>
              </a:rPr>
              <a:t> valves separate the sinus venosus and atrium. </a:t>
            </a:r>
          </a:p>
          <a:p>
            <a:r>
              <a:rPr lang="en-US" altLang="zh-CN" dirty="0">
                <a:latin typeface="Times New Roman" panose="02020603050405020304" pitchFamily="18" charset="0"/>
                <a:cs typeface="Times New Roman" panose="02020603050405020304" pitchFamily="18" charset="0"/>
              </a:rPr>
              <a:t>Atrioventricular valves vary in number depending on the group. </a:t>
            </a:r>
          </a:p>
          <a:p>
            <a:r>
              <a:rPr lang="en-US" altLang="zh-CN" dirty="0">
                <a:latin typeface="Times New Roman" panose="02020603050405020304" pitchFamily="18" charset="0"/>
                <a:cs typeface="Times New Roman" panose="02020603050405020304" pitchFamily="18" charset="0"/>
              </a:rPr>
              <a:t>The number of </a:t>
            </a:r>
            <a:r>
              <a:rPr lang="en-US" altLang="zh-CN" dirty="0" err="1">
                <a:latin typeface="Times New Roman" panose="02020603050405020304" pitchFamily="18" charset="0"/>
                <a:cs typeface="Times New Roman" panose="02020603050405020304" pitchFamily="18" charset="0"/>
              </a:rPr>
              <a:t>ventriculobulbar</a:t>
            </a:r>
            <a:r>
              <a:rPr lang="en-US" altLang="zh-CN" dirty="0">
                <a:latin typeface="Times New Roman" panose="02020603050405020304" pitchFamily="18" charset="0"/>
                <a:cs typeface="Times New Roman" panose="02020603050405020304" pitchFamily="18" charset="0"/>
              </a:rPr>
              <a:t> valves is related to the length of the conus. </a:t>
            </a:r>
          </a:p>
          <a:p>
            <a:r>
              <a:rPr lang="en-US" altLang="zh-CN" dirty="0">
                <a:latin typeface="Times New Roman" panose="02020603050405020304" pitchFamily="18" charset="0"/>
                <a:cs typeface="Times New Roman" panose="02020603050405020304" pitchFamily="18" charset="0"/>
              </a:rPr>
              <a:t>Valves outside the heart region can occur in various parts of the circulatory system of fishes, such as segmental arteries and veins in the caudal regions of the Port Jackson Shark and teleost veins.</a:t>
            </a:r>
          </a:p>
          <a:p>
            <a:r>
              <a:rPr lang="en-US" altLang="zh-CN" dirty="0">
                <a:latin typeface="Times New Roman" panose="02020603050405020304" pitchFamily="18" charset="0"/>
                <a:cs typeface="Times New Roman" panose="02020603050405020304" pitchFamily="18" charset="0"/>
              </a:rPr>
              <a:t>Heart size as a proportion of body weight is lower in fishes than in other vertebrates. Inactive fishes have very small hearts.</a:t>
            </a:r>
            <a:endParaRPr lang="zh-CN" altLang="en-US" dirty="0">
              <a:latin typeface="Times New Roman" panose="02020603050405020304" pitchFamily="18" charset="0"/>
              <a:cs typeface="Times New Roman" panose="02020603050405020304" pitchFamily="18" charset="0"/>
            </a:endParaRP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18500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735A6A-0D5D-6CC7-7ECE-C229047B546B}"/>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Blood vessels of the gills and head</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C5C853C0-9D12-49C3-CE14-CF9C2118D40E}"/>
              </a:ext>
            </a:extLst>
          </p:cNvPr>
          <p:cNvSpPr>
            <a:spLocks noGrp="1"/>
          </p:cNvSpPr>
          <p:nvPr>
            <p:ph idx="1"/>
          </p:nvPr>
        </p:nvSpPr>
        <p:spPr/>
        <p:txBody>
          <a:bodyPr>
            <a:normAutofit/>
          </a:bodyPr>
          <a:lstStyle/>
          <a:p>
            <a:r>
              <a:rPr lang="en-US" altLang="zh-CN" dirty="0">
                <a:latin typeface="Times New Roman" panose="02020603050405020304" pitchFamily="18" charset="0"/>
                <a:cs typeface="Times New Roman" panose="02020603050405020304" pitchFamily="18" charset="0"/>
              </a:rPr>
              <a:t>Afferent branchial arteries bringing oxygen-deficient blood to the gills from the ventral aorta. </a:t>
            </a:r>
          </a:p>
          <a:p>
            <a:r>
              <a:rPr lang="en-US" altLang="zh-CN" dirty="0">
                <a:latin typeface="Times New Roman" panose="02020603050405020304" pitchFamily="18" charset="0"/>
                <a:cs typeface="Times New Roman" panose="02020603050405020304" pitchFamily="18" charset="0"/>
              </a:rPr>
              <a:t>Efferent branchial arteries bring oxygenated blood from the gills to the rest of the body. These arteries merge to form the dorsal aorta, the largest and longest artery in a fish’s body.</a:t>
            </a:r>
          </a:p>
          <a:p>
            <a:r>
              <a:rPr lang="en-US" altLang="zh-CN" dirty="0">
                <a:latin typeface="Times New Roman" panose="02020603050405020304" pitchFamily="18" charset="0"/>
                <a:cs typeface="Times New Roman" panose="02020603050405020304" pitchFamily="18" charset="0"/>
              </a:rPr>
              <a:t>Many fishes have a </a:t>
            </a:r>
            <a:r>
              <a:rPr lang="en-US" altLang="zh-CN" dirty="0" err="1">
                <a:latin typeface="Times New Roman" panose="02020603050405020304" pitchFamily="18" charset="0"/>
                <a:cs typeface="Times New Roman" panose="02020603050405020304" pitchFamily="18" charset="0"/>
              </a:rPr>
              <a:t>pseudobranch</a:t>
            </a:r>
            <a:r>
              <a:rPr lang="en-US" altLang="zh-CN" dirty="0">
                <a:latin typeface="Times New Roman" panose="02020603050405020304" pitchFamily="18" charset="0"/>
                <a:cs typeface="Times New Roman" panose="02020603050405020304" pitchFamily="18" charset="0"/>
              </a:rPr>
              <a:t>, a small structure under the operculum composed of gill-like filaments that may provide oxygenated blood to the visual system.</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5650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32AB5E-3062-EDD9-5C90-C73AC29E56A8}"/>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Blood vessels of the body</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5749A2AE-3E86-3176-19E4-9F91E5FB8A05}"/>
              </a:ext>
            </a:extLst>
          </p:cNvPr>
          <p:cNvSpPr>
            <a:spLocks noGrp="1"/>
          </p:cNvSpPr>
          <p:nvPr>
            <p:ph idx="1"/>
          </p:nvPr>
        </p:nvSpPr>
        <p:spPr/>
        <p:txBody>
          <a:bodyPr/>
          <a:lstStyle/>
          <a:p>
            <a:r>
              <a:rPr lang="en-US" altLang="zh-CN" dirty="0">
                <a:latin typeface="Times New Roman" panose="02020603050405020304" pitchFamily="18" charset="0"/>
                <a:cs typeface="Times New Roman" panose="02020603050405020304" pitchFamily="18" charset="0"/>
              </a:rPr>
              <a:t>The dorsal aorta is the main route of transport of oxygenated blood from the gills to the rest of the body.</a:t>
            </a:r>
          </a:p>
          <a:p>
            <a:r>
              <a:rPr lang="en-US" altLang="zh-CN" dirty="0">
                <a:latin typeface="Times New Roman" panose="02020603050405020304" pitchFamily="18" charset="0"/>
                <a:cs typeface="Times New Roman" panose="02020603050405020304" pitchFamily="18" charset="0"/>
              </a:rPr>
              <a:t>The subclavian artery goes to the pectoral girdle, the </a:t>
            </a:r>
            <a:r>
              <a:rPr lang="en-US" altLang="zh-CN" dirty="0" err="1">
                <a:latin typeface="Times New Roman" panose="02020603050405020304" pitchFamily="18" charset="0"/>
                <a:cs typeface="Times New Roman" panose="02020603050405020304" pitchFamily="18" charset="0"/>
              </a:rPr>
              <a:t>coeliaco</a:t>
            </a:r>
            <a:r>
              <a:rPr lang="en-US" altLang="zh-CN" dirty="0">
                <a:latin typeface="Times New Roman" panose="02020603050405020304" pitchFamily="18" charset="0"/>
                <a:cs typeface="Times New Roman" panose="02020603050405020304" pitchFamily="18" charset="0"/>
              </a:rPr>
              <a:t>-mesenteric artery supplies the viscera, and the iliac or renal artery supplies the kidneys.</a:t>
            </a:r>
          </a:p>
          <a:p>
            <a:r>
              <a:rPr lang="en-US" altLang="zh-CN" dirty="0">
                <a:latin typeface="Times New Roman" panose="02020603050405020304" pitchFamily="18" charset="0"/>
                <a:cs typeface="Times New Roman" panose="02020603050405020304" pitchFamily="18" charset="0"/>
              </a:rPr>
              <a:t>The dorsal aorta becomes known as the caudal artery upon entering the closed </a:t>
            </a:r>
            <a:r>
              <a:rPr lang="en-US" altLang="zh-CN" dirty="0" err="1">
                <a:latin typeface="Times New Roman" panose="02020603050405020304" pitchFamily="18" charset="0"/>
                <a:cs typeface="Times New Roman" panose="02020603050405020304" pitchFamily="18" charset="0"/>
              </a:rPr>
              <a:t>haemal</a:t>
            </a:r>
            <a:r>
              <a:rPr lang="en-US" altLang="zh-CN" dirty="0">
                <a:latin typeface="Times New Roman" panose="02020603050405020304" pitchFamily="18" charset="0"/>
                <a:cs typeface="Times New Roman" panose="02020603050405020304" pitchFamily="18" charset="0"/>
              </a:rPr>
              <a:t> canal of the caudal vertebrae.</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9560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F389B8-3A60-6A63-D83F-E770FEF73791}"/>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Blood vessels of the body</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66E75DBF-6398-CC01-A197-8BAF6AF5232D}"/>
              </a:ext>
            </a:extLst>
          </p:cNvPr>
          <p:cNvSpPr>
            <a:spLocks noGrp="1"/>
          </p:cNvSpPr>
          <p:nvPr>
            <p:ph idx="1"/>
          </p:nvPr>
        </p:nvSpPr>
        <p:spPr/>
        <p:txBody>
          <a:bodyPr>
            <a:normAutofit/>
          </a:bodyPr>
          <a:lstStyle/>
          <a:p>
            <a:r>
              <a:rPr lang="en-US" altLang="zh-CN" sz="2800" dirty="0">
                <a:latin typeface="Times New Roman" panose="02020603050405020304" pitchFamily="18" charset="0"/>
                <a:cs typeface="Times New Roman" panose="02020603050405020304" pitchFamily="18" charset="0"/>
              </a:rPr>
              <a:t>The major return route of blood from most of the body is the </a:t>
            </a:r>
            <a:r>
              <a:rPr lang="en-US" altLang="zh-CN" sz="2800" dirty="0" err="1">
                <a:latin typeface="Times New Roman" panose="02020603050405020304" pitchFamily="18" charset="0"/>
                <a:cs typeface="Times New Roman" panose="02020603050405020304" pitchFamily="18" charset="0"/>
              </a:rPr>
              <a:t>postcardinal</a:t>
            </a:r>
            <a:r>
              <a:rPr lang="en-US" altLang="zh-CN" sz="2800" dirty="0">
                <a:latin typeface="Times New Roman" panose="02020603050405020304" pitchFamily="18" charset="0"/>
                <a:cs typeface="Times New Roman" panose="02020603050405020304" pitchFamily="18" charset="0"/>
              </a:rPr>
              <a:t> vein. It is best developed on the right side and empties into the common cardinal or ducts of Cuvier, then into the sinus venosus, and finally into the heart proper.</a:t>
            </a:r>
          </a:p>
        </p:txBody>
      </p:sp>
    </p:spTree>
    <p:extLst>
      <p:ext uri="{BB962C8B-B14F-4D97-AF65-F5344CB8AC3E}">
        <p14:creationId xmlns:p14="http://schemas.microsoft.com/office/powerpoint/2010/main" val="2102277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A68AD1-3049-756C-4831-013FCF7351A8}"/>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D065A6D9-24D0-0BC7-FBB6-454F9CE165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7560" y="2203229"/>
            <a:ext cx="6576630" cy="3711262"/>
          </a:xfrm>
        </p:spPr>
      </p:pic>
      <p:sp>
        <p:nvSpPr>
          <p:cNvPr id="6" name="文本框 5">
            <a:extLst>
              <a:ext uri="{FF2B5EF4-FFF2-40B4-BE49-F238E27FC236}">
                <a16:creationId xmlns:a16="http://schemas.microsoft.com/office/drawing/2014/main" id="{3C96934E-435E-6A93-BCA7-502D37998070}"/>
              </a:ext>
            </a:extLst>
          </p:cNvPr>
          <p:cNvSpPr txBox="1"/>
          <p:nvPr/>
        </p:nvSpPr>
        <p:spPr>
          <a:xfrm>
            <a:off x="8318377" y="3355759"/>
            <a:ext cx="3107184" cy="923330"/>
          </a:xfrm>
          <a:prstGeom prst="rect">
            <a:avLst/>
          </a:prstGeom>
          <a:noFill/>
          <a:ln>
            <a:solidFill>
              <a:schemeClr val="bg2"/>
            </a:solidFill>
          </a:ln>
        </p:spPr>
        <p:txBody>
          <a:bodyPr wrap="square" rtlCol="0">
            <a:spAutoFit/>
          </a:bodyPr>
          <a:lstStyle/>
          <a:p>
            <a:r>
              <a:rPr lang="en-US" altLang="zh-CN" dirty="0"/>
              <a:t>Gills and blood vessels of the head of a cod (Gadus). From </a:t>
            </a:r>
            <a:r>
              <a:rPr lang="en-US" altLang="zh-CN" dirty="0" err="1"/>
              <a:t>Lagler</a:t>
            </a:r>
            <a:r>
              <a:rPr lang="en-US" altLang="zh-CN" dirty="0"/>
              <a:t> et al. (1977). </a:t>
            </a:r>
            <a:endParaRPr lang="zh-CN" altLang="en-US" dirty="0" err="1"/>
          </a:p>
        </p:txBody>
      </p:sp>
    </p:spTree>
    <p:extLst>
      <p:ext uri="{BB962C8B-B14F-4D97-AF65-F5344CB8AC3E}">
        <p14:creationId xmlns:p14="http://schemas.microsoft.com/office/powerpoint/2010/main" val="94123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头脑风暴演示文稿">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186_TF03460637" id="{5A1F899C-D033-46B9-A576-F976E0A6D7F3}" vid="{931085E5-C572-4194-86FB-AF0D4975F89E}"/>
    </a:ext>
  </a:extLst>
</a:theme>
</file>

<file path=ppt/theme/theme2.xml><?xml version="1.0" encoding="utf-8"?>
<a:theme xmlns:a="http://schemas.openxmlformats.org/drawingml/2006/main" name="办公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业务头脑风暴演示文稿</Template>
  <TotalTime>343</TotalTime>
  <Words>803</Words>
  <Application>Microsoft Office PowerPoint</Application>
  <PresentationFormat>宽屏</PresentationFormat>
  <Paragraphs>43</Paragraphs>
  <Slides>12</Slides>
  <Notes>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宋体</vt:lpstr>
      <vt:lpstr>微软雅黑</vt:lpstr>
      <vt:lpstr>Century Gothic</vt:lpstr>
      <vt:lpstr>Palatino Linotype</vt:lpstr>
      <vt:lpstr>Times New Roman</vt:lpstr>
      <vt:lpstr>Wingdings 2</vt:lpstr>
      <vt:lpstr>头脑风暴演示文稿</vt:lpstr>
      <vt:lpstr>The Cardiovascular system  of the fish</vt:lpstr>
      <vt:lpstr>Introduction</vt:lpstr>
      <vt:lpstr>Anatomy</vt:lpstr>
      <vt:lpstr>Anatomy</vt:lpstr>
      <vt:lpstr>Anatomy</vt:lpstr>
      <vt:lpstr>Blood vessels of the gills and head</vt:lpstr>
      <vt:lpstr>Blood vessels of the body</vt:lpstr>
      <vt:lpstr>Blood vessels of the body</vt:lpstr>
      <vt:lpstr>PowerPoint 演示文稿</vt:lpstr>
      <vt:lpstr>Lymphatic system</vt:lpstr>
      <vt:lpstr>Blood</vt:lpstr>
      <vt:lpstr>Thanks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system</dc:title>
  <dc:creator>1458729856@qq.com</dc:creator>
  <cp:lastModifiedBy>1458729856@qq.com</cp:lastModifiedBy>
  <cp:revision>38</cp:revision>
  <dcterms:created xsi:type="dcterms:W3CDTF">2022-10-01T13:48:23Z</dcterms:created>
  <dcterms:modified xsi:type="dcterms:W3CDTF">2022-10-02T08:54:58Z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