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1pPr>
    <a:lvl2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2pPr>
    <a:lvl3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3pPr>
    <a:lvl4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4pPr>
    <a:lvl5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5pPr>
    <a:lvl6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6pPr>
    <a:lvl7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7pPr>
    <a:lvl8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8pPr>
    <a:lvl9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b="def" i="def"/>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p:nvPr>
            <p:ph type="sldImg"/>
          </p:nvPr>
        </p:nvSpPr>
        <p:spPr>
          <a:xfrm>
            <a:off x="1143000" y="685800"/>
            <a:ext cx="4572000" cy="3429000"/>
          </a:xfrm>
          <a:prstGeom prst="rect">
            <a:avLst/>
          </a:prstGeom>
        </p:spPr>
        <p:txBody>
          <a:bodyPr/>
          <a:lstStyle/>
          <a:p>
            <a:pPr/>
          </a:p>
        </p:txBody>
      </p:sp>
      <p:sp>
        <p:nvSpPr>
          <p:cNvPr id="163" name="Shape 163"/>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标题与副标题">
    <p:bg>
      <p:bgPr>
        <a:solidFill>
          <a:srgbClr val="222222"/>
        </a:solidFill>
      </p:bgPr>
    </p:bg>
    <p:spTree>
      <p:nvGrpSpPr>
        <p:cNvPr id="1" name=""/>
        <p:cNvGrpSpPr/>
        <p:nvPr/>
      </p:nvGrpSpPr>
      <p:grpSpPr>
        <a:xfrm>
          <a:off x="0" y="0"/>
          <a:ext cx="0" cy="0"/>
          <a:chOff x="0" y="0"/>
          <a:chExt cx="0" cy="0"/>
        </a:xfrm>
      </p:grpSpPr>
      <p:sp>
        <p:nvSpPr>
          <p:cNvPr id="12" name="Line"/>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13" name="Title Text"/>
          <p:cNvSpPr txBox="1"/>
          <p:nvPr>
            <p:ph type="title"/>
          </p:nvPr>
        </p:nvSpPr>
        <p:spPr>
          <a:xfrm>
            <a:off x="406400" y="6426200"/>
            <a:ext cx="12192000" cy="2705100"/>
          </a:xfrm>
          <a:prstGeom prst="rect">
            <a:avLst/>
          </a:prstGeom>
        </p:spPr>
        <p:txBody>
          <a:bodyPr/>
          <a:lstStyle>
            <a:lvl1pPr>
              <a:spcBef>
                <a:spcPts val="0"/>
              </a:spcBef>
              <a:defRPr sz="17000"/>
            </a:lvl1pPr>
          </a:lstStyle>
          <a:p>
            <a:pPr/>
            <a:r>
              <a:t>Title Text</a:t>
            </a:r>
          </a:p>
        </p:txBody>
      </p:sp>
      <p:sp>
        <p:nvSpPr>
          <p:cNvPr id="14" name="Body Level One…"/>
          <p:cNvSpPr txBox="1"/>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mn-lt"/>
                <a:ea typeface="+mn-ea"/>
                <a:cs typeface="+mn-cs"/>
                <a:sym typeface="Baskerville"/>
              </a:defRPr>
            </a:lvl1pPr>
            <a:lvl2pPr marL="0" indent="0">
              <a:lnSpc>
                <a:spcPct val="80000"/>
              </a:lnSpc>
              <a:spcBef>
                <a:spcPts val="2300"/>
              </a:spcBef>
              <a:buClrTx/>
              <a:buSzTx/>
              <a:buFontTx/>
              <a:buNone/>
              <a:defRPr cap="all" sz="5400">
                <a:solidFill>
                  <a:srgbClr val="A6AAA9"/>
                </a:solidFill>
                <a:latin typeface="+mn-lt"/>
                <a:ea typeface="+mn-ea"/>
                <a:cs typeface="+mn-cs"/>
                <a:sym typeface="Baskerville"/>
              </a:defRPr>
            </a:lvl2pPr>
            <a:lvl3pPr marL="0" indent="0">
              <a:lnSpc>
                <a:spcPct val="80000"/>
              </a:lnSpc>
              <a:spcBef>
                <a:spcPts val="2300"/>
              </a:spcBef>
              <a:buClrTx/>
              <a:buSzTx/>
              <a:buFontTx/>
              <a:buNone/>
              <a:defRPr cap="all" sz="5400">
                <a:solidFill>
                  <a:srgbClr val="A6AAA9"/>
                </a:solidFill>
                <a:latin typeface="+mn-lt"/>
                <a:ea typeface="+mn-ea"/>
                <a:cs typeface="+mn-cs"/>
                <a:sym typeface="Baskerville"/>
              </a:defRPr>
            </a:lvl3pPr>
            <a:lvl4pPr marL="0" indent="0">
              <a:lnSpc>
                <a:spcPct val="80000"/>
              </a:lnSpc>
              <a:spcBef>
                <a:spcPts val="2300"/>
              </a:spcBef>
              <a:buClrTx/>
              <a:buSzTx/>
              <a:buFontTx/>
              <a:buNone/>
              <a:defRPr cap="all" sz="5400">
                <a:solidFill>
                  <a:srgbClr val="A6AAA9"/>
                </a:solidFill>
                <a:latin typeface="+mn-lt"/>
                <a:ea typeface="+mn-ea"/>
                <a:cs typeface="+mn-cs"/>
                <a:sym typeface="Baskerville"/>
              </a:defRPr>
            </a:lvl4pPr>
            <a:lvl5pPr marL="0" indent="0">
              <a:lnSpc>
                <a:spcPct val="80000"/>
              </a:lnSpc>
              <a:spcBef>
                <a:spcPts val="2300"/>
              </a:spcBef>
              <a:buClrTx/>
              <a:buSzTx/>
              <a:buFontTx/>
              <a:buNone/>
              <a:defRPr cap="all" sz="5400">
                <a:solidFill>
                  <a:srgbClr val="A6AAA9"/>
                </a:solidFill>
                <a:latin typeface="+mn-lt"/>
                <a:ea typeface="+mn-ea"/>
                <a:cs typeface="+mn-cs"/>
                <a:sym typeface="Baskerville"/>
              </a:defRPr>
            </a:lvl5pPr>
          </a:lstStyle>
          <a:p>
            <a:pPr/>
            <a:r>
              <a:t>Body Level One</a:t>
            </a:r>
          </a:p>
          <a:p>
            <a:pPr lvl="1"/>
            <a:r>
              <a:t>Body Level Two</a:t>
            </a:r>
          </a:p>
          <a:p>
            <a:pPr lvl="2"/>
            <a:r>
              <a:t>Body Level Three</a:t>
            </a:r>
          </a:p>
          <a:p>
            <a:pPr lvl="3"/>
            <a:r>
              <a:t>Body Level Four</a:t>
            </a:r>
          </a:p>
          <a:p>
            <a:pPr lvl="4"/>
            <a:r>
              <a:t>Body Level Five</a:t>
            </a:r>
          </a:p>
        </p:txBody>
      </p:sp>
      <p:sp>
        <p:nvSpPr>
          <p:cNvPr id="15" name="Slide Number"/>
          <p:cNvSpPr txBox="1"/>
          <p:nvPr>
            <p:ph type="sldNum" sz="quarter" idx="2"/>
          </p:nvPr>
        </p:nvSpPr>
        <p:spPr>
          <a:xfrm>
            <a:off x="12182237" y="431800"/>
            <a:ext cx="419101"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项目符号">
    <p:bg>
      <p:bgPr>
        <a:solidFill>
          <a:srgbClr val="222222"/>
        </a:solidFill>
      </p:bgPr>
    </p:bg>
    <p:spTree>
      <p:nvGrpSpPr>
        <p:cNvPr id="1" name=""/>
        <p:cNvGrpSpPr/>
        <p:nvPr/>
      </p:nvGrpSpPr>
      <p:grpSpPr>
        <a:xfrm>
          <a:off x="0" y="0"/>
          <a:ext cx="0" cy="0"/>
          <a:chOff x="0" y="0"/>
          <a:chExt cx="0" cy="0"/>
        </a:xfrm>
      </p:grpSpPr>
      <p:sp>
        <p:nvSpPr>
          <p:cNvPr id="101" name="文本"/>
          <p:cNvSpPr txBox="1"/>
          <p:nvPr>
            <p:ph type="body" sz="quarter" idx="13"/>
          </p:nvPr>
        </p:nvSpPr>
        <p:spPr>
          <a:xfrm>
            <a:off x="406400" y="393700"/>
            <a:ext cx="11176000" cy="520701"/>
          </a:xfrm>
          <a:prstGeom prst="rect">
            <a:avLst/>
          </a:prstGeom>
        </p:spPr>
        <p:txBody>
          <a:bodyPr anchor="b">
            <a:spAutoFit/>
          </a:bodyPr>
          <a:lstStyle>
            <a:lvl1pPr marL="0" indent="0" defTabSz="457200">
              <a:lnSpc>
                <a:spcPct val="80000"/>
              </a:lnSpc>
              <a:spcBef>
                <a:spcPts val="0"/>
              </a:spcBef>
              <a:buClrTx/>
              <a:buSzTx/>
              <a:buFontTx/>
              <a:buNone/>
              <a:defRPr b="1" cap="all" spc="120" sz="2400">
                <a:latin typeface="+mn-lt"/>
                <a:ea typeface="+mn-ea"/>
                <a:cs typeface="+mn-cs"/>
                <a:sym typeface="Baskerville"/>
              </a:defRPr>
            </a:lvl1pPr>
          </a:lstStyle>
          <a:p>
            <a:pPr/>
            <a:r>
              <a:t>文本</a:t>
            </a:r>
          </a:p>
        </p:txBody>
      </p:sp>
      <p:sp>
        <p:nvSpPr>
          <p:cNvPr id="102" name="Body Level One…"/>
          <p:cNvSpPr txBox="1"/>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Body Level One</a:t>
            </a:r>
          </a:p>
          <a:p>
            <a:pPr lvl="1"/>
            <a:r>
              <a:t>Body Level Two</a:t>
            </a:r>
          </a:p>
          <a:p>
            <a:pPr lvl="2"/>
            <a:r>
              <a:t>Body Level Three</a:t>
            </a:r>
          </a:p>
          <a:p>
            <a:pPr lvl="3"/>
            <a:r>
              <a:t>Body Level Four</a:t>
            </a:r>
          </a:p>
          <a:p>
            <a:pPr lvl="4"/>
            <a:r>
              <a:t>Body Level Five</a:t>
            </a: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照片 - 3 联">
    <p:bg>
      <p:bgPr>
        <a:solidFill>
          <a:srgbClr val="222222"/>
        </a:solidFill>
      </p:bgPr>
    </p:bg>
    <p:spTree>
      <p:nvGrpSpPr>
        <p:cNvPr id="1" name=""/>
        <p:cNvGrpSpPr/>
        <p:nvPr/>
      </p:nvGrpSpPr>
      <p:grpSpPr>
        <a:xfrm>
          <a:off x="0" y="0"/>
          <a:ext cx="0" cy="0"/>
          <a:chOff x="0" y="0"/>
          <a:chExt cx="0" cy="0"/>
        </a:xfrm>
      </p:grpSpPr>
      <p:sp>
        <p:nvSpPr>
          <p:cNvPr id="110" name="Image"/>
          <p:cNvSpPr/>
          <p:nvPr>
            <p:ph type="pic" sz="half" idx="13"/>
          </p:nvPr>
        </p:nvSpPr>
        <p:spPr>
          <a:xfrm>
            <a:off x="6503154" y="0"/>
            <a:ext cx="6502401" cy="4864100"/>
          </a:xfrm>
          <a:prstGeom prst="rect">
            <a:avLst/>
          </a:prstGeom>
        </p:spPr>
        <p:txBody>
          <a:bodyPr lIns="91439" tIns="45719" rIns="91439" bIns="45719">
            <a:noAutofit/>
          </a:bodyPr>
          <a:lstStyle/>
          <a:p>
            <a:pPr/>
          </a:p>
        </p:txBody>
      </p:sp>
      <p:sp>
        <p:nvSpPr>
          <p:cNvPr id="111" name="Image"/>
          <p:cNvSpPr/>
          <p:nvPr>
            <p:ph type="pic" sz="half" idx="14"/>
          </p:nvPr>
        </p:nvSpPr>
        <p:spPr>
          <a:xfrm>
            <a:off x="6502400" y="4902200"/>
            <a:ext cx="6502400" cy="4864100"/>
          </a:xfrm>
          <a:prstGeom prst="rect">
            <a:avLst/>
          </a:prstGeom>
        </p:spPr>
        <p:txBody>
          <a:bodyPr lIns="91439" tIns="45719" rIns="91439" bIns="45719">
            <a:noAutofit/>
          </a:bodyPr>
          <a:lstStyle/>
          <a:p>
            <a:pPr/>
          </a:p>
        </p:txBody>
      </p:sp>
      <p:sp>
        <p:nvSpPr>
          <p:cNvPr id="112" name="Image"/>
          <p:cNvSpPr/>
          <p:nvPr>
            <p:ph type="pic" idx="15"/>
          </p:nvPr>
        </p:nvSpPr>
        <p:spPr>
          <a:xfrm>
            <a:off x="0" y="0"/>
            <a:ext cx="6468534" cy="9753600"/>
          </a:xfrm>
          <a:prstGeom prst="rect">
            <a:avLst/>
          </a:prstGeom>
        </p:spPr>
        <p:txBody>
          <a:bodyPr lIns="91439" tIns="45719" rIns="91439" bIns="45719">
            <a:noAutofit/>
          </a:bodyPr>
          <a:lstStyle/>
          <a:p>
            <a:pPr/>
          </a:p>
        </p:txBody>
      </p:sp>
      <p:sp>
        <p:nvSpPr>
          <p:cNvPr id="1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引文 拷贝">
    <p:bg>
      <p:bgPr>
        <a:solidFill>
          <a:srgbClr val="222222"/>
        </a:solidFill>
      </p:bgPr>
    </p:bg>
    <p:spTree>
      <p:nvGrpSpPr>
        <p:cNvPr id="1" name=""/>
        <p:cNvGrpSpPr/>
        <p:nvPr/>
      </p:nvGrpSpPr>
      <p:grpSpPr>
        <a:xfrm>
          <a:off x="0" y="0"/>
          <a:ext cx="0" cy="0"/>
          <a:chOff x="0" y="0"/>
          <a:chExt cx="0" cy="0"/>
        </a:xfrm>
      </p:grpSpPr>
      <p:sp>
        <p:nvSpPr>
          <p:cNvPr id="120" name="Callout"/>
          <p:cNvSpPr/>
          <p:nvPr/>
        </p:nvSpPr>
        <p:spPr>
          <a:xfrm>
            <a:off x="469900" y="2362200"/>
            <a:ext cx="12065000" cy="52292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4" y="0"/>
                </a:moveTo>
                <a:cubicBezTo>
                  <a:pt x="100" y="0"/>
                  <a:pt x="0" y="232"/>
                  <a:pt x="0" y="516"/>
                </a:cubicBezTo>
                <a:lnTo>
                  <a:pt x="0" y="18789"/>
                </a:lnTo>
                <a:cubicBezTo>
                  <a:pt x="0" y="19073"/>
                  <a:pt x="100" y="19305"/>
                  <a:pt x="224" y="19305"/>
                </a:cubicBezTo>
                <a:lnTo>
                  <a:pt x="17228" y="19305"/>
                </a:lnTo>
                <a:lnTo>
                  <a:pt x="17850" y="21600"/>
                </a:lnTo>
                <a:lnTo>
                  <a:pt x="18471" y="19305"/>
                </a:lnTo>
                <a:lnTo>
                  <a:pt x="21376" y="19305"/>
                </a:lnTo>
                <a:cubicBezTo>
                  <a:pt x="21500" y="19305"/>
                  <a:pt x="21600" y="19073"/>
                  <a:pt x="21600" y="18789"/>
                </a:cubicBezTo>
                <a:lnTo>
                  <a:pt x="21600" y="516"/>
                </a:lnTo>
                <a:cubicBezTo>
                  <a:pt x="21600" y="232"/>
                  <a:pt x="21500" y="0"/>
                  <a:pt x="21376" y="0"/>
                </a:cubicBezTo>
                <a:lnTo>
                  <a:pt x="224"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b="1" cap="all" sz="2800">
                <a:solidFill>
                  <a:srgbClr val="FFFFFF"/>
                </a:solidFill>
                <a:latin typeface="+mn-lt"/>
                <a:ea typeface="+mn-ea"/>
                <a:cs typeface="+mn-cs"/>
                <a:sym typeface="Baskerville"/>
              </a:defRPr>
            </a:pPr>
          </a:p>
        </p:txBody>
      </p:sp>
      <p:sp>
        <p:nvSpPr>
          <p:cNvPr id="121" name="在此键入引文。"/>
          <p:cNvSpPr txBox="1"/>
          <p:nvPr>
            <p:ph type="body" sz="quarter" idx="13"/>
          </p:nvPr>
        </p:nvSpPr>
        <p:spPr>
          <a:xfrm>
            <a:off x="889000" y="2908300"/>
            <a:ext cx="11226800" cy="1778000"/>
          </a:xfrm>
          <a:prstGeom prst="rect">
            <a:avLst/>
          </a:prstGeom>
        </p:spPr>
        <p:txBody>
          <a:bodyPr>
            <a:spAutoFit/>
          </a:bodyPr>
          <a:lstStyle>
            <a:lvl1pPr marL="0" indent="0">
              <a:lnSpc>
                <a:spcPct val="80000"/>
              </a:lnSpc>
              <a:spcBef>
                <a:spcPts val="0"/>
              </a:spcBef>
              <a:buClrTx/>
              <a:buSzTx/>
              <a:buFontTx/>
              <a:buNone/>
              <a:defRPr b="1" cap="all" sz="9400">
                <a:solidFill>
                  <a:srgbClr val="FFFFFF"/>
                </a:solidFill>
                <a:latin typeface="+mn-lt"/>
                <a:ea typeface="+mn-ea"/>
                <a:cs typeface="+mn-cs"/>
                <a:sym typeface="Baskerville"/>
              </a:defRPr>
            </a:lvl1pPr>
          </a:lstStyle>
          <a:p>
            <a:pPr/>
            <a:r>
              <a:t>在此键入引文。</a:t>
            </a:r>
          </a:p>
        </p:txBody>
      </p:sp>
      <p:sp>
        <p:nvSpPr>
          <p:cNvPr id="122" name="Johnny Appleseed"/>
          <p:cNvSpPr txBox="1"/>
          <p:nvPr>
            <p:ph type="body" sz="quarter" idx="14"/>
          </p:nvPr>
        </p:nvSpPr>
        <p:spPr>
          <a:xfrm>
            <a:off x="406400" y="7789333"/>
            <a:ext cx="12192000" cy="977901"/>
          </a:xfrm>
          <a:prstGeom prst="rect">
            <a:avLst/>
          </a:prstGeom>
        </p:spPr>
        <p:txBody>
          <a:bodyPr>
            <a:spAutoFit/>
          </a:bodyPr>
          <a:lstStyle>
            <a:lvl1pPr marL="0" indent="0" algn="r">
              <a:lnSpc>
                <a:spcPct val="80000"/>
              </a:lnSpc>
              <a:spcBef>
                <a:spcPts val="0"/>
              </a:spcBef>
              <a:buClrTx/>
              <a:buSzTx/>
              <a:buFontTx/>
              <a:buNone/>
              <a:defRPr sz="6000">
                <a:latin typeface="+mn-lt"/>
                <a:ea typeface="+mn-ea"/>
                <a:cs typeface="+mn-cs"/>
                <a:sym typeface="Baskerville"/>
              </a:defRPr>
            </a:lvl1pPr>
          </a:lstStyle>
          <a:p>
            <a:pPr/>
            <a:r>
              <a:t>Johnny Appleseed</a:t>
            </a:r>
          </a:p>
        </p:txBody>
      </p:sp>
      <p:sp>
        <p:nvSpPr>
          <p:cNvPr id="123" name="文本"/>
          <p:cNvSpPr txBox="1"/>
          <p:nvPr>
            <p:ph type="body" sz="quarter" idx="15"/>
          </p:nvPr>
        </p:nvSpPr>
        <p:spPr>
          <a:xfrm>
            <a:off x="406400" y="393700"/>
            <a:ext cx="11176000" cy="520701"/>
          </a:xfrm>
          <a:prstGeom prst="rect">
            <a:avLst/>
          </a:prstGeom>
        </p:spPr>
        <p:txBody>
          <a:bodyPr anchor="b">
            <a:spAutoFit/>
          </a:bodyPr>
          <a:lstStyle>
            <a:lvl1pPr marL="0" indent="0" defTabSz="457200">
              <a:lnSpc>
                <a:spcPct val="80000"/>
              </a:lnSpc>
              <a:spcBef>
                <a:spcPts val="0"/>
              </a:spcBef>
              <a:buClrTx/>
              <a:buSzTx/>
              <a:buFontTx/>
              <a:buNone/>
              <a:defRPr b="1" cap="all" spc="120" sz="2400">
                <a:latin typeface="+mn-lt"/>
                <a:ea typeface="+mn-ea"/>
                <a:cs typeface="+mn-cs"/>
                <a:sym typeface="Baskerville"/>
              </a:defRPr>
            </a:lvl1pPr>
          </a:lstStyle>
          <a:p>
            <a:pPr/>
            <a:r>
              <a:t>文本</a:t>
            </a:r>
          </a:p>
        </p:txBody>
      </p:sp>
      <p:sp>
        <p:nvSpPr>
          <p:cNvPr id="1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引文（备选）">
    <p:bg>
      <p:bgPr>
        <a:solidFill>
          <a:schemeClr val="accent1"/>
        </a:solidFill>
      </p:bgPr>
    </p:bg>
    <p:spTree>
      <p:nvGrpSpPr>
        <p:cNvPr id="1" name=""/>
        <p:cNvGrpSpPr/>
        <p:nvPr/>
      </p:nvGrpSpPr>
      <p:grpSpPr>
        <a:xfrm>
          <a:off x="0" y="0"/>
          <a:ext cx="0" cy="0"/>
          <a:chOff x="0" y="0"/>
          <a:chExt cx="0" cy="0"/>
        </a:xfrm>
      </p:grpSpPr>
      <p:sp>
        <p:nvSpPr>
          <p:cNvPr id="131" name="在此键入引文。"/>
          <p:cNvSpPr txBox="1"/>
          <p:nvPr>
            <p:ph type="body" sz="quarter" idx="13"/>
          </p:nvPr>
        </p:nvSpPr>
        <p:spPr>
          <a:xfrm>
            <a:off x="5892800" y="2641600"/>
            <a:ext cx="6705600" cy="3119121"/>
          </a:xfrm>
          <a:prstGeom prst="rect">
            <a:avLst/>
          </a:prstGeom>
        </p:spPr>
        <p:txBody>
          <a:bodyPr>
            <a:spAutoFit/>
          </a:bodyPr>
          <a:lstStyle>
            <a:lvl1pPr marL="0" indent="0">
              <a:lnSpc>
                <a:spcPct val="80000"/>
              </a:lnSpc>
              <a:spcBef>
                <a:spcPts val="0"/>
              </a:spcBef>
              <a:buClrTx/>
              <a:buSzTx/>
              <a:buFontTx/>
              <a:buNone/>
              <a:defRPr b="1" cap="all" sz="9400">
                <a:solidFill>
                  <a:srgbClr val="FFFFFF"/>
                </a:solidFill>
                <a:latin typeface="+mn-lt"/>
                <a:ea typeface="+mn-ea"/>
                <a:cs typeface="+mn-cs"/>
                <a:sym typeface="Baskerville"/>
              </a:defRPr>
            </a:lvl1pPr>
          </a:lstStyle>
          <a:p>
            <a:pPr/>
            <a:r>
              <a:t>在此键入引文。</a:t>
            </a:r>
          </a:p>
        </p:txBody>
      </p:sp>
      <p:sp>
        <p:nvSpPr>
          <p:cNvPr id="132" name="Image"/>
          <p:cNvSpPr/>
          <p:nvPr>
            <p:ph type="pic" idx="14"/>
          </p:nvPr>
        </p:nvSpPr>
        <p:spPr>
          <a:xfrm>
            <a:off x="0" y="0"/>
            <a:ext cx="5486400" cy="9753600"/>
          </a:xfrm>
          <a:prstGeom prst="rect">
            <a:avLst/>
          </a:prstGeom>
        </p:spPr>
        <p:txBody>
          <a:bodyPr lIns="91439" tIns="45719" rIns="91439" bIns="45719">
            <a:noAutofit/>
          </a:bodyPr>
          <a:lstStyle/>
          <a:p>
            <a:pPr/>
          </a:p>
        </p:txBody>
      </p:sp>
      <p:sp>
        <p:nvSpPr>
          <p:cNvPr id="133" name="Johnny Appleseed"/>
          <p:cNvSpPr txBox="1"/>
          <p:nvPr>
            <p:ph type="body" sz="quarter" idx="15"/>
          </p:nvPr>
        </p:nvSpPr>
        <p:spPr>
          <a:xfrm>
            <a:off x="5892800" y="7732183"/>
            <a:ext cx="6705600" cy="977901"/>
          </a:xfrm>
          <a:prstGeom prst="rect">
            <a:avLst/>
          </a:prstGeom>
        </p:spPr>
        <p:txBody>
          <a:bodyPr anchor="ctr">
            <a:spAutoFit/>
          </a:bodyPr>
          <a:lstStyle>
            <a:lvl1pPr marL="0" indent="0" defTabSz="457200">
              <a:spcBef>
                <a:spcPts val="0"/>
              </a:spcBef>
              <a:buClrTx/>
              <a:buSzTx/>
              <a:buFontTx/>
              <a:buNone/>
              <a:defRPr b="1" sz="6000">
                <a:solidFill>
                  <a:srgbClr val="232323"/>
                </a:solidFill>
                <a:latin typeface="+mn-lt"/>
                <a:ea typeface="+mn-ea"/>
                <a:cs typeface="+mn-cs"/>
                <a:sym typeface="Baskerville"/>
              </a:defRPr>
            </a:lvl1pPr>
          </a:lstStyle>
          <a:p>
            <a:pPr/>
            <a:r>
              <a:t>Johnny Appleseed</a:t>
            </a:r>
          </a:p>
        </p:txBody>
      </p:sp>
      <p:sp>
        <p:nvSpPr>
          <p:cNvPr id="13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照片">
    <p:bg>
      <p:bgPr>
        <a:solidFill>
          <a:srgbClr val="222222"/>
        </a:solidFill>
      </p:bgPr>
    </p:bg>
    <p:spTree>
      <p:nvGrpSpPr>
        <p:cNvPr id="1" name=""/>
        <p:cNvGrpSpPr/>
        <p:nvPr/>
      </p:nvGrpSpPr>
      <p:grpSpPr>
        <a:xfrm>
          <a:off x="0" y="0"/>
          <a:ext cx="0" cy="0"/>
          <a:chOff x="0" y="0"/>
          <a:chExt cx="0" cy="0"/>
        </a:xfrm>
      </p:grpSpPr>
      <p:sp>
        <p:nvSpPr>
          <p:cNvPr id="141" name="Image"/>
          <p:cNvSpPr/>
          <p:nvPr>
            <p:ph type="pic" idx="13"/>
          </p:nvPr>
        </p:nvSpPr>
        <p:spPr>
          <a:xfrm>
            <a:off x="0" y="0"/>
            <a:ext cx="13004800" cy="9753600"/>
          </a:xfrm>
          <a:prstGeom prst="rect">
            <a:avLst/>
          </a:prstGeom>
        </p:spPr>
        <p:txBody>
          <a:bodyPr lIns="91439" tIns="45719" rIns="91439" bIns="45719">
            <a:noAutofit/>
          </a:bodyPr>
          <a:lstStyle/>
          <a:p>
            <a:pPr/>
          </a:p>
        </p:txBody>
      </p:sp>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0" showMasterPhAnim="1">
  <p:cSld name="空白">
    <p:bg>
      <p:bgPr>
        <a:solidFill>
          <a:srgbClr val="222222"/>
        </a:solidFill>
      </p:bgPr>
    </p:bg>
    <p:spTree>
      <p:nvGrpSpPr>
        <p:cNvPr id="1" name=""/>
        <p:cNvGrpSpPr/>
        <p:nvPr/>
      </p:nvGrpSpPr>
      <p:grpSpPr>
        <a:xfrm>
          <a:off x="0" y="0"/>
          <a:ext cx="0" cy="0"/>
          <a:chOff x="0" y="0"/>
          <a:chExt cx="0" cy="0"/>
        </a:xfrm>
      </p:grpSpPr>
      <p:sp>
        <p:nvSpPr>
          <p:cNvPr id="1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0" showMasterPhAnim="1">
  <p:cSld name="空白（备选）">
    <p:spTree>
      <p:nvGrpSpPr>
        <p:cNvPr id="1" name=""/>
        <p:cNvGrpSpPr/>
        <p:nvPr/>
      </p:nvGrpSpPr>
      <p:grpSpPr>
        <a:xfrm>
          <a:off x="0" y="0"/>
          <a:ext cx="0" cy="0"/>
          <a:chOff x="0" y="0"/>
          <a:chExt cx="0" cy="0"/>
        </a:xfrm>
      </p:grpSpPr>
      <p:sp>
        <p:nvSpPr>
          <p:cNvPr id="15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照片 - 水平">
    <p:bg>
      <p:bgPr>
        <a:solidFill>
          <a:srgbClr val="222222"/>
        </a:solidFill>
      </p:bgPr>
    </p:bg>
    <p:spTree>
      <p:nvGrpSpPr>
        <p:cNvPr id="1" name=""/>
        <p:cNvGrpSpPr/>
        <p:nvPr/>
      </p:nvGrpSpPr>
      <p:grpSpPr>
        <a:xfrm>
          <a:off x="0" y="0"/>
          <a:ext cx="0" cy="0"/>
          <a:chOff x="0" y="0"/>
          <a:chExt cx="0" cy="0"/>
        </a:xfrm>
      </p:grpSpPr>
      <p:sp>
        <p:nvSpPr>
          <p:cNvPr id="22" name="Line"/>
          <p:cNvSpPr/>
          <p:nvPr>
            <p:ph type="body" sz="quarter" idx="13"/>
          </p:nvPr>
        </p:nvSpPr>
        <p:spPr>
          <a:xfrm flipV="1">
            <a:off x="406400" y="6140894"/>
            <a:ext cx="12192000" cy="263"/>
          </a:xfrm>
          <a:prstGeom prst="line">
            <a:avLst/>
          </a:prstGeom>
          <a:ln w="38100">
            <a:solidFill>
              <a:srgbClr val="A6AAA9"/>
            </a:solidFill>
          </a:ln>
        </p:spPr>
        <p:txBody>
          <a:bodyPr anchor="ctr">
            <a:noAutofit/>
          </a:bodyPr>
          <a:lstStyle/>
          <a:p>
            <a:pPr marL="0" indent="0" defTabSz="457200">
              <a:spcBef>
                <a:spcPts val="0"/>
              </a:spcBef>
              <a:buClrTx/>
              <a:buSzTx/>
              <a:buFontTx/>
              <a:buNone/>
              <a:defRPr sz="1200">
                <a:solidFill>
                  <a:srgbClr val="000000"/>
                </a:solidFill>
                <a:latin typeface="Helvetica"/>
                <a:ea typeface="Helvetica"/>
                <a:cs typeface="Helvetica"/>
                <a:sym typeface="Helvetica"/>
              </a:defRPr>
            </a:pPr>
          </a:p>
        </p:txBody>
      </p:sp>
      <p:sp>
        <p:nvSpPr>
          <p:cNvPr id="23" name="Title Text"/>
          <p:cNvSpPr txBox="1"/>
          <p:nvPr>
            <p:ph type="title"/>
          </p:nvPr>
        </p:nvSpPr>
        <p:spPr>
          <a:xfrm>
            <a:off x="406400" y="6426200"/>
            <a:ext cx="12192000" cy="2705100"/>
          </a:xfrm>
          <a:prstGeom prst="rect">
            <a:avLst/>
          </a:prstGeom>
        </p:spPr>
        <p:txBody>
          <a:bodyPr/>
          <a:lstStyle>
            <a:lvl1pPr>
              <a:spcBef>
                <a:spcPts val="0"/>
              </a:spcBef>
              <a:defRPr sz="17000"/>
            </a:lvl1pPr>
          </a:lstStyle>
          <a:p>
            <a:pPr/>
            <a:r>
              <a:t>Title Text</a:t>
            </a:r>
          </a:p>
        </p:txBody>
      </p:sp>
      <p:sp>
        <p:nvSpPr>
          <p:cNvPr id="24" name="Body Level One…"/>
          <p:cNvSpPr txBox="1"/>
          <p:nvPr>
            <p:ph type="body" sz="quarter" idx="1"/>
          </p:nvPr>
        </p:nvSpPr>
        <p:spPr>
          <a:xfrm>
            <a:off x="406400" y="4267200"/>
            <a:ext cx="12192000" cy="1803400"/>
          </a:xfrm>
          <a:prstGeom prst="rect">
            <a:avLst/>
          </a:prstGeom>
          <a:solidFill>
            <a:schemeClr val="accent4">
              <a:hueOff val="414058"/>
              <a:satOff val="2144"/>
              <a:lumOff val="10379"/>
            </a:schemeClr>
          </a:solidFill>
        </p:spPr>
        <p:txBody>
          <a:bodyPr anchor="b"/>
          <a:lstStyle>
            <a:lvl1pPr marL="0" indent="0">
              <a:lnSpc>
                <a:spcPct val="80000"/>
              </a:lnSpc>
              <a:spcBef>
                <a:spcPts val="2300"/>
              </a:spcBef>
              <a:buClrTx/>
              <a:buSzTx/>
              <a:buFontTx/>
              <a:buNone/>
              <a:defRPr cap="all" sz="5400">
                <a:solidFill>
                  <a:srgbClr val="A6AAA9"/>
                </a:solidFill>
                <a:latin typeface="+mn-lt"/>
                <a:ea typeface="+mn-ea"/>
                <a:cs typeface="+mn-cs"/>
                <a:sym typeface="Baskerville"/>
              </a:defRPr>
            </a:lvl1pPr>
            <a:lvl2pPr marL="0" indent="0">
              <a:lnSpc>
                <a:spcPct val="80000"/>
              </a:lnSpc>
              <a:spcBef>
                <a:spcPts val="2300"/>
              </a:spcBef>
              <a:buClrTx/>
              <a:buSzTx/>
              <a:buFontTx/>
              <a:buNone/>
              <a:defRPr cap="all" sz="5400">
                <a:solidFill>
                  <a:srgbClr val="A6AAA9"/>
                </a:solidFill>
                <a:latin typeface="+mn-lt"/>
                <a:ea typeface="+mn-ea"/>
                <a:cs typeface="+mn-cs"/>
                <a:sym typeface="Baskerville"/>
              </a:defRPr>
            </a:lvl2pPr>
            <a:lvl3pPr marL="0" indent="0">
              <a:lnSpc>
                <a:spcPct val="80000"/>
              </a:lnSpc>
              <a:spcBef>
                <a:spcPts val="2300"/>
              </a:spcBef>
              <a:buClrTx/>
              <a:buSzTx/>
              <a:buFontTx/>
              <a:buNone/>
              <a:defRPr cap="all" sz="5400">
                <a:solidFill>
                  <a:srgbClr val="A6AAA9"/>
                </a:solidFill>
                <a:latin typeface="+mn-lt"/>
                <a:ea typeface="+mn-ea"/>
                <a:cs typeface="+mn-cs"/>
                <a:sym typeface="Baskerville"/>
              </a:defRPr>
            </a:lvl3pPr>
            <a:lvl4pPr marL="0" indent="0">
              <a:lnSpc>
                <a:spcPct val="80000"/>
              </a:lnSpc>
              <a:spcBef>
                <a:spcPts val="2300"/>
              </a:spcBef>
              <a:buClrTx/>
              <a:buSzTx/>
              <a:buFontTx/>
              <a:buNone/>
              <a:defRPr cap="all" sz="5400">
                <a:solidFill>
                  <a:srgbClr val="A6AAA9"/>
                </a:solidFill>
                <a:latin typeface="+mn-lt"/>
                <a:ea typeface="+mn-ea"/>
                <a:cs typeface="+mn-cs"/>
                <a:sym typeface="Baskerville"/>
              </a:defRPr>
            </a:lvl4pPr>
            <a:lvl5pPr marL="0" indent="0">
              <a:lnSpc>
                <a:spcPct val="80000"/>
              </a:lnSpc>
              <a:spcBef>
                <a:spcPts val="2300"/>
              </a:spcBef>
              <a:buClrTx/>
              <a:buSzTx/>
              <a:buFontTx/>
              <a:buNone/>
              <a:defRPr cap="all" sz="5400">
                <a:solidFill>
                  <a:srgbClr val="A6AAA9"/>
                </a:solidFill>
                <a:latin typeface="+mn-lt"/>
                <a:ea typeface="+mn-ea"/>
                <a:cs typeface="+mn-cs"/>
                <a:sym typeface="Baskerville"/>
              </a:defRPr>
            </a:lvl5pPr>
          </a:lstStyle>
          <a:p>
            <a:pPr/>
            <a:r>
              <a:t>Body Level One</a:t>
            </a:r>
          </a:p>
          <a:p>
            <a:pPr lvl="1"/>
            <a:r>
              <a:t>Body Level Two</a:t>
            </a:r>
          </a:p>
          <a:p>
            <a:pPr lvl="2"/>
            <a:r>
              <a:t>Body Level Three</a:t>
            </a:r>
          </a:p>
          <a:p>
            <a:pPr lvl="3"/>
            <a:r>
              <a:t>Body Level Four</a:t>
            </a:r>
          </a:p>
          <a:p>
            <a:pPr lvl="4"/>
            <a:r>
              <a:t>Body Level Five</a:t>
            </a:r>
          </a:p>
        </p:txBody>
      </p:sp>
      <p:sp>
        <p:nvSpPr>
          <p:cNvPr id="25" name="Slide Number"/>
          <p:cNvSpPr txBox="1"/>
          <p:nvPr>
            <p:ph type="sldNum" sz="quarter" idx="2"/>
          </p:nvPr>
        </p:nvSpPr>
        <p:spPr>
          <a:xfrm>
            <a:off x="12182237" y="431800"/>
            <a:ext cx="419101"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标题与副标题（备选）">
    <p:spTree>
      <p:nvGrpSpPr>
        <p:cNvPr id="1" name=""/>
        <p:cNvGrpSpPr/>
        <p:nvPr/>
      </p:nvGrpSpPr>
      <p:grpSpPr>
        <a:xfrm>
          <a:off x="0" y="0"/>
          <a:ext cx="0" cy="0"/>
          <a:chOff x="0" y="0"/>
          <a:chExt cx="0" cy="0"/>
        </a:xfrm>
      </p:grpSpPr>
      <p:sp>
        <p:nvSpPr>
          <p:cNvPr id="32" name="Line"/>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33" name="Title Text"/>
          <p:cNvSpPr txBox="1"/>
          <p:nvPr>
            <p:ph type="title"/>
          </p:nvPr>
        </p:nvSpPr>
        <p:spPr>
          <a:xfrm>
            <a:off x="406400" y="6426200"/>
            <a:ext cx="12192000" cy="2705100"/>
          </a:xfrm>
          <a:prstGeom prst="rect">
            <a:avLst/>
          </a:prstGeom>
        </p:spPr>
        <p:txBody>
          <a:bodyPr/>
          <a:lstStyle>
            <a:lvl1pPr>
              <a:spcBef>
                <a:spcPts val="0"/>
              </a:spcBef>
              <a:defRPr sz="17000"/>
            </a:lvl1pPr>
          </a:lstStyle>
          <a:p>
            <a:pPr/>
            <a:r>
              <a:t>Title Text</a:t>
            </a:r>
          </a:p>
        </p:txBody>
      </p:sp>
      <p:sp>
        <p:nvSpPr>
          <p:cNvPr id="34" name="Body Level One…"/>
          <p:cNvSpPr txBox="1"/>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mn-lt"/>
                <a:ea typeface="+mn-ea"/>
                <a:cs typeface="+mn-cs"/>
                <a:sym typeface="Baskerville"/>
              </a:defRPr>
            </a:lvl1pPr>
            <a:lvl2pPr marL="0" indent="0">
              <a:lnSpc>
                <a:spcPct val="80000"/>
              </a:lnSpc>
              <a:spcBef>
                <a:spcPts val="2300"/>
              </a:spcBef>
              <a:buClrTx/>
              <a:buSzTx/>
              <a:buFontTx/>
              <a:buNone/>
              <a:defRPr cap="all" sz="5400">
                <a:solidFill>
                  <a:srgbClr val="A6AAA9"/>
                </a:solidFill>
                <a:latin typeface="+mn-lt"/>
                <a:ea typeface="+mn-ea"/>
                <a:cs typeface="+mn-cs"/>
                <a:sym typeface="Baskerville"/>
              </a:defRPr>
            </a:lvl2pPr>
            <a:lvl3pPr marL="0" indent="0">
              <a:lnSpc>
                <a:spcPct val="80000"/>
              </a:lnSpc>
              <a:spcBef>
                <a:spcPts val="2300"/>
              </a:spcBef>
              <a:buClrTx/>
              <a:buSzTx/>
              <a:buFontTx/>
              <a:buNone/>
              <a:defRPr cap="all" sz="5400">
                <a:solidFill>
                  <a:srgbClr val="A6AAA9"/>
                </a:solidFill>
                <a:latin typeface="+mn-lt"/>
                <a:ea typeface="+mn-ea"/>
                <a:cs typeface="+mn-cs"/>
                <a:sym typeface="Baskerville"/>
              </a:defRPr>
            </a:lvl3pPr>
            <a:lvl4pPr marL="0" indent="0">
              <a:lnSpc>
                <a:spcPct val="80000"/>
              </a:lnSpc>
              <a:spcBef>
                <a:spcPts val="2300"/>
              </a:spcBef>
              <a:buClrTx/>
              <a:buSzTx/>
              <a:buFontTx/>
              <a:buNone/>
              <a:defRPr cap="all" sz="5400">
                <a:solidFill>
                  <a:srgbClr val="A6AAA9"/>
                </a:solidFill>
                <a:latin typeface="+mn-lt"/>
                <a:ea typeface="+mn-ea"/>
                <a:cs typeface="+mn-cs"/>
                <a:sym typeface="Baskerville"/>
              </a:defRPr>
            </a:lvl4pPr>
            <a:lvl5pPr marL="0" indent="0">
              <a:lnSpc>
                <a:spcPct val="80000"/>
              </a:lnSpc>
              <a:spcBef>
                <a:spcPts val="2300"/>
              </a:spcBef>
              <a:buClrTx/>
              <a:buSzTx/>
              <a:buFontTx/>
              <a:buNone/>
              <a:defRPr cap="all" sz="5400">
                <a:solidFill>
                  <a:srgbClr val="A6AAA9"/>
                </a:solidFill>
                <a:latin typeface="+mn-lt"/>
                <a:ea typeface="+mn-ea"/>
                <a:cs typeface="+mn-cs"/>
                <a:sym typeface="Baskerville"/>
              </a:defRPr>
            </a:lvl5pPr>
          </a:lstStyle>
          <a:p>
            <a:pPr/>
            <a:r>
              <a:t>Body Level One</a:t>
            </a:r>
          </a:p>
          <a:p>
            <a:pPr lvl="1"/>
            <a:r>
              <a:t>Body Level Two</a:t>
            </a:r>
          </a:p>
          <a:p>
            <a:pPr lvl="2"/>
            <a:r>
              <a:t>Body Level Three</a:t>
            </a:r>
          </a:p>
          <a:p>
            <a:pPr lvl="3"/>
            <a:r>
              <a:t>Body Level Four</a:t>
            </a:r>
          </a:p>
          <a:p>
            <a:pPr lvl="4"/>
            <a:r>
              <a:t>Body Level Five</a:t>
            </a:r>
          </a:p>
        </p:txBody>
      </p:sp>
      <p:sp>
        <p:nvSpPr>
          <p:cNvPr id="35" name="Slide Number"/>
          <p:cNvSpPr txBox="1"/>
          <p:nvPr>
            <p:ph type="sldNum" sz="quarter" idx="2"/>
          </p:nvPr>
        </p:nvSpPr>
        <p:spPr>
          <a:xfrm>
            <a:off x="12149656" y="419100"/>
            <a:ext cx="419101"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标题 - 居中">
    <p:bg>
      <p:bgPr>
        <a:solidFill>
          <a:srgbClr val="222222"/>
        </a:solidFill>
      </p:bgPr>
    </p:bg>
    <p:spTree>
      <p:nvGrpSpPr>
        <p:cNvPr id="1" name=""/>
        <p:cNvGrpSpPr/>
        <p:nvPr/>
      </p:nvGrpSpPr>
      <p:grpSpPr>
        <a:xfrm>
          <a:off x="0" y="0"/>
          <a:ext cx="0" cy="0"/>
          <a:chOff x="0" y="0"/>
          <a:chExt cx="0" cy="0"/>
        </a:xfrm>
      </p:grpSpPr>
      <p:sp>
        <p:nvSpPr>
          <p:cNvPr id="42" name="Title Text"/>
          <p:cNvSpPr txBox="1"/>
          <p:nvPr>
            <p:ph type="title"/>
          </p:nvPr>
        </p:nvSpPr>
        <p:spPr>
          <a:xfrm>
            <a:off x="406400" y="4038600"/>
            <a:ext cx="12192000" cy="4521200"/>
          </a:xfrm>
          <a:prstGeom prst="rect">
            <a:avLst/>
          </a:prstGeom>
        </p:spPr>
        <p:txBody>
          <a:bodyPr/>
          <a:lstStyle>
            <a:lvl1pPr>
              <a:spcBef>
                <a:spcPts val="0"/>
              </a:spcBef>
              <a:defRPr sz="17000"/>
            </a:lvl1pPr>
          </a:lstStyle>
          <a:p>
            <a:pPr/>
            <a:r>
              <a:t>Title Text</a:t>
            </a:r>
          </a:p>
        </p:txBody>
      </p:sp>
      <p:sp>
        <p:nvSpPr>
          <p:cNvPr id="43" name="Slide Number"/>
          <p:cNvSpPr txBox="1"/>
          <p:nvPr>
            <p:ph type="sldNum" sz="quarter" idx="2"/>
          </p:nvPr>
        </p:nvSpPr>
        <p:spPr>
          <a:xfrm>
            <a:off x="12182237" y="431800"/>
            <a:ext cx="419101"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照片 - 垂直">
    <p:bg>
      <p:bgPr>
        <a:solidFill>
          <a:srgbClr val="222222"/>
        </a:solidFill>
      </p:bgPr>
    </p:bg>
    <p:spTree>
      <p:nvGrpSpPr>
        <p:cNvPr id="1" name=""/>
        <p:cNvGrpSpPr/>
        <p:nvPr/>
      </p:nvGrpSpPr>
      <p:grpSpPr>
        <a:xfrm>
          <a:off x="0" y="0"/>
          <a:ext cx="0" cy="0"/>
          <a:chOff x="0" y="0"/>
          <a:chExt cx="0" cy="0"/>
        </a:xfrm>
      </p:grpSpPr>
      <p:sp>
        <p:nvSpPr>
          <p:cNvPr id="50" name="Line"/>
          <p:cNvSpPr/>
          <p:nvPr/>
        </p:nvSpPr>
        <p:spPr>
          <a:xfrm flipV="1">
            <a:off x="5892800" y="6141012"/>
            <a:ext cx="6705600" cy="145"/>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51" name="Image"/>
          <p:cNvSpPr/>
          <p:nvPr>
            <p:ph type="pic" idx="13"/>
          </p:nvPr>
        </p:nvSpPr>
        <p:spPr>
          <a:xfrm>
            <a:off x="0" y="0"/>
            <a:ext cx="5486400" cy="9753600"/>
          </a:xfrm>
          <a:prstGeom prst="rect">
            <a:avLst/>
          </a:prstGeom>
        </p:spPr>
        <p:txBody>
          <a:bodyPr lIns="91439" tIns="45719" rIns="91439" bIns="45719">
            <a:noAutofit/>
          </a:bodyPr>
          <a:lstStyle/>
          <a:p>
            <a:pPr/>
          </a:p>
        </p:txBody>
      </p:sp>
      <p:sp>
        <p:nvSpPr>
          <p:cNvPr id="52" name="Title Text"/>
          <p:cNvSpPr txBox="1"/>
          <p:nvPr>
            <p:ph type="title"/>
          </p:nvPr>
        </p:nvSpPr>
        <p:spPr>
          <a:xfrm>
            <a:off x="5892800" y="6426200"/>
            <a:ext cx="6705600" cy="2705100"/>
          </a:xfrm>
          <a:prstGeom prst="rect">
            <a:avLst/>
          </a:prstGeom>
        </p:spPr>
        <p:txBody>
          <a:bodyPr/>
          <a:lstStyle>
            <a:lvl1pPr>
              <a:spcBef>
                <a:spcPts val="0"/>
              </a:spcBef>
              <a:defRPr sz="17000"/>
            </a:lvl1pPr>
          </a:lstStyle>
          <a:p>
            <a:pPr/>
            <a:r>
              <a:t>Title Text</a:t>
            </a:r>
          </a:p>
        </p:txBody>
      </p:sp>
      <p:sp>
        <p:nvSpPr>
          <p:cNvPr id="53" name="Body Level One…"/>
          <p:cNvSpPr txBox="1"/>
          <p:nvPr>
            <p:ph type="body" sz="quarter" idx="1"/>
          </p:nvPr>
        </p:nvSpPr>
        <p:spPr>
          <a:xfrm>
            <a:off x="5892800" y="4267200"/>
            <a:ext cx="67056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mn-lt"/>
                <a:ea typeface="+mn-ea"/>
                <a:cs typeface="+mn-cs"/>
                <a:sym typeface="Baskerville"/>
              </a:defRPr>
            </a:lvl1pPr>
            <a:lvl2pPr marL="0" indent="0">
              <a:lnSpc>
                <a:spcPct val="80000"/>
              </a:lnSpc>
              <a:spcBef>
                <a:spcPts val="2300"/>
              </a:spcBef>
              <a:buClrTx/>
              <a:buSzTx/>
              <a:buFontTx/>
              <a:buNone/>
              <a:defRPr cap="all" sz="5400">
                <a:solidFill>
                  <a:srgbClr val="A6AAA9"/>
                </a:solidFill>
                <a:latin typeface="+mn-lt"/>
                <a:ea typeface="+mn-ea"/>
                <a:cs typeface="+mn-cs"/>
                <a:sym typeface="Baskerville"/>
              </a:defRPr>
            </a:lvl2pPr>
            <a:lvl3pPr marL="0" indent="0">
              <a:lnSpc>
                <a:spcPct val="80000"/>
              </a:lnSpc>
              <a:spcBef>
                <a:spcPts val="2300"/>
              </a:spcBef>
              <a:buClrTx/>
              <a:buSzTx/>
              <a:buFontTx/>
              <a:buNone/>
              <a:defRPr cap="all" sz="5400">
                <a:solidFill>
                  <a:srgbClr val="A6AAA9"/>
                </a:solidFill>
                <a:latin typeface="+mn-lt"/>
                <a:ea typeface="+mn-ea"/>
                <a:cs typeface="+mn-cs"/>
                <a:sym typeface="Baskerville"/>
              </a:defRPr>
            </a:lvl3pPr>
            <a:lvl4pPr marL="0" indent="0">
              <a:lnSpc>
                <a:spcPct val="80000"/>
              </a:lnSpc>
              <a:spcBef>
                <a:spcPts val="2300"/>
              </a:spcBef>
              <a:buClrTx/>
              <a:buSzTx/>
              <a:buFontTx/>
              <a:buNone/>
              <a:defRPr cap="all" sz="5400">
                <a:solidFill>
                  <a:srgbClr val="A6AAA9"/>
                </a:solidFill>
                <a:latin typeface="+mn-lt"/>
                <a:ea typeface="+mn-ea"/>
                <a:cs typeface="+mn-cs"/>
                <a:sym typeface="Baskerville"/>
              </a:defRPr>
            </a:lvl4pPr>
            <a:lvl5pPr marL="0" indent="0">
              <a:lnSpc>
                <a:spcPct val="80000"/>
              </a:lnSpc>
              <a:spcBef>
                <a:spcPts val="2300"/>
              </a:spcBef>
              <a:buClrTx/>
              <a:buSzTx/>
              <a:buFontTx/>
              <a:buNone/>
              <a:defRPr cap="all" sz="5400">
                <a:solidFill>
                  <a:srgbClr val="A6AAA9"/>
                </a:solidFill>
                <a:latin typeface="+mn-lt"/>
                <a:ea typeface="+mn-ea"/>
                <a:cs typeface="+mn-cs"/>
                <a:sym typeface="Baskerville"/>
              </a:defRPr>
            </a:lvl5pPr>
          </a:lstStyle>
          <a:p>
            <a:pPr/>
            <a:r>
              <a:t>Body Level One</a:t>
            </a:r>
          </a:p>
          <a:p>
            <a:pPr lvl="1"/>
            <a:r>
              <a:t>Body Level Two</a:t>
            </a:r>
          </a:p>
          <a:p>
            <a:pPr lvl="2"/>
            <a:r>
              <a:t>Body Level Three</a:t>
            </a:r>
          </a:p>
          <a:p>
            <a:pPr lvl="3"/>
            <a:r>
              <a:t>Body Level Four</a:t>
            </a:r>
          </a:p>
          <a:p>
            <a:pPr lvl="4"/>
            <a:r>
              <a:t>Body Level Five</a:t>
            </a:r>
          </a:p>
        </p:txBody>
      </p:sp>
      <p:sp>
        <p:nvSpPr>
          <p:cNvPr id="54" name="Slide Number"/>
          <p:cNvSpPr txBox="1"/>
          <p:nvPr>
            <p:ph type="sldNum" sz="quarter" idx="2"/>
          </p:nvPr>
        </p:nvSpPr>
        <p:spPr>
          <a:xfrm>
            <a:off x="12182237" y="431800"/>
            <a:ext cx="419101"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标题 - 顶部对齐">
    <p:spTree>
      <p:nvGrpSpPr>
        <p:cNvPr id="1" name=""/>
        <p:cNvGrpSpPr/>
        <p:nvPr/>
      </p:nvGrpSpPr>
      <p:grpSpPr>
        <a:xfrm>
          <a:off x="0" y="0"/>
          <a:ext cx="0" cy="0"/>
          <a:chOff x="0" y="0"/>
          <a:chExt cx="0" cy="0"/>
        </a:xfrm>
      </p:grpSpPr>
      <p:sp>
        <p:nvSpPr>
          <p:cNvPr id="61" name="文本"/>
          <p:cNvSpPr txBox="1"/>
          <p:nvPr>
            <p:ph type="body" sz="quarter" idx="13"/>
          </p:nvPr>
        </p:nvSpPr>
        <p:spPr>
          <a:xfrm>
            <a:off x="406400" y="393700"/>
            <a:ext cx="11176000" cy="520701"/>
          </a:xfrm>
          <a:prstGeom prst="rect">
            <a:avLst/>
          </a:prstGeom>
        </p:spPr>
        <p:txBody>
          <a:bodyPr anchor="b">
            <a:spAutoFit/>
          </a:bodyPr>
          <a:lstStyle>
            <a:lvl1pPr marL="0" indent="0" defTabSz="457200">
              <a:lnSpc>
                <a:spcPct val="80000"/>
              </a:lnSpc>
              <a:spcBef>
                <a:spcPts val="0"/>
              </a:spcBef>
              <a:buClrTx/>
              <a:buSzTx/>
              <a:buFontTx/>
              <a:buNone/>
              <a:defRPr b="1" cap="all" spc="120" sz="2400">
                <a:latin typeface="+mn-lt"/>
                <a:ea typeface="+mn-ea"/>
                <a:cs typeface="+mn-cs"/>
                <a:sym typeface="Baskerville"/>
              </a:defRPr>
            </a:lvl1pPr>
          </a:lstStyle>
          <a:p>
            <a:pPr/>
            <a:r>
              <a:t>文本</a:t>
            </a:r>
          </a:p>
        </p:txBody>
      </p:sp>
      <p:sp>
        <p:nvSpPr>
          <p:cNvPr id="62" name="Title Text"/>
          <p:cNvSpPr txBox="1"/>
          <p:nvPr>
            <p:ph type="title"/>
          </p:nvPr>
        </p:nvSpPr>
        <p:spPr>
          <a:prstGeom prst="rect">
            <a:avLst/>
          </a:prstGeom>
        </p:spPr>
        <p:txBody>
          <a:bodyPr/>
          <a:lstStyle/>
          <a:p>
            <a:pPr/>
            <a:r>
              <a:t>Title Text</a:t>
            </a:r>
          </a:p>
        </p:txBody>
      </p:sp>
      <p:sp>
        <p:nvSpPr>
          <p:cNvPr id="6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标题与项目符号">
    <p:bg>
      <p:bgPr>
        <a:solidFill>
          <a:srgbClr val="222222"/>
        </a:solidFill>
      </p:bgPr>
    </p:bg>
    <p:spTree>
      <p:nvGrpSpPr>
        <p:cNvPr id="1" name=""/>
        <p:cNvGrpSpPr/>
        <p:nvPr/>
      </p:nvGrpSpPr>
      <p:grpSpPr>
        <a:xfrm>
          <a:off x="0" y="0"/>
          <a:ext cx="0" cy="0"/>
          <a:chOff x="0" y="0"/>
          <a:chExt cx="0" cy="0"/>
        </a:xfrm>
      </p:grpSpPr>
      <p:sp>
        <p:nvSpPr>
          <p:cNvPr id="70" name="文本"/>
          <p:cNvSpPr txBox="1"/>
          <p:nvPr>
            <p:ph type="body" sz="quarter" idx="13"/>
          </p:nvPr>
        </p:nvSpPr>
        <p:spPr>
          <a:xfrm>
            <a:off x="406400" y="393700"/>
            <a:ext cx="11176000" cy="520701"/>
          </a:xfrm>
          <a:prstGeom prst="rect">
            <a:avLst/>
          </a:prstGeom>
        </p:spPr>
        <p:txBody>
          <a:bodyPr anchor="b">
            <a:spAutoFit/>
          </a:bodyPr>
          <a:lstStyle>
            <a:lvl1pPr marL="0" indent="0" defTabSz="457200">
              <a:lnSpc>
                <a:spcPct val="80000"/>
              </a:lnSpc>
              <a:spcBef>
                <a:spcPts val="0"/>
              </a:spcBef>
              <a:buClrTx/>
              <a:buSzTx/>
              <a:buFontTx/>
              <a:buNone/>
              <a:defRPr b="1" cap="all" spc="120" sz="2400">
                <a:latin typeface="+mn-lt"/>
                <a:ea typeface="+mn-ea"/>
                <a:cs typeface="+mn-cs"/>
                <a:sym typeface="Baskerville"/>
              </a:defRPr>
            </a:lvl1pPr>
          </a:lstStyle>
          <a:p>
            <a:pPr/>
            <a:r>
              <a:t>文本</a:t>
            </a:r>
          </a:p>
        </p:txBody>
      </p:sp>
      <p:sp>
        <p:nvSpPr>
          <p:cNvPr id="71" name="Title Text"/>
          <p:cNvSpPr txBox="1"/>
          <p:nvPr>
            <p:ph type="title"/>
          </p:nvPr>
        </p:nvSpPr>
        <p:spPr>
          <a:prstGeom prst="rect">
            <a:avLst/>
          </a:prstGeom>
        </p:spPr>
        <p:txBody>
          <a:bodyPr/>
          <a:lstStyle/>
          <a:p>
            <a:pPr/>
            <a:r>
              <a:t>Title Text</a:t>
            </a:r>
          </a:p>
        </p:txBody>
      </p:sp>
      <p:sp>
        <p:nvSpPr>
          <p:cNvPr id="72" name="Body Level One…"/>
          <p:cNvSpPr txBox="1"/>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Body Level One</a:t>
            </a:r>
          </a:p>
          <a:p>
            <a:pPr lvl="1"/>
            <a:r>
              <a:t>Body Level Two</a:t>
            </a:r>
          </a:p>
          <a:p>
            <a:pPr lvl="2"/>
            <a:r>
              <a:t>Body Level Three</a:t>
            </a:r>
          </a:p>
          <a:p>
            <a:pPr lvl="3"/>
            <a:r>
              <a:t>Body Level Four</a:t>
            </a:r>
          </a:p>
          <a:p>
            <a:pPr lvl="4"/>
            <a:r>
              <a:t>Body Level Five</a:t>
            </a:r>
          </a:p>
        </p:txBody>
      </p:sp>
      <p:sp>
        <p:nvSpPr>
          <p:cNvPr id="7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标题与项目符号（备选）">
    <p:spTree>
      <p:nvGrpSpPr>
        <p:cNvPr id="1" name=""/>
        <p:cNvGrpSpPr/>
        <p:nvPr/>
      </p:nvGrpSpPr>
      <p:grpSpPr>
        <a:xfrm>
          <a:off x="0" y="0"/>
          <a:ext cx="0" cy="0"/>
          <a:chOff x="0" y="0"/>
          <a:chExt cx="0" cy="0"/>
        </a:xfrm>
      </p:grpSpPr>
      <p:sp>
        <p:nvSpPr>
          <p:cNvPr id="80" name="文本"/>
          <p:cNvSpPr txBox="1"/>
          <p:nvPr>
            <p:ph type="body" sz="quarter" idx="13"/>
          </p:nvPr>
        </p:nvSpPr>
        <p:spPr>
          <a:xfrm>
            <a:off x="406400" y="393700"/>
            <a:ext cx="11176000" cy="520701"/>
          </a:xfrm>
          <a:prstGeom prst="rect">
            <a:avLst/>
          </a:prstGeom>
        </p:spPr>
        <p:txBody>
          <a:bodyPr anchor="b">
            <a:spAutoFit/>
          </a:bodyPr>
          <a:lstStyle>
            <a:lvl1pPr marL="0" indent="0" defTabSz="457200">
              <a:lnSpc>
                <a:spcPct val="80000"/>
              </a:lnSpc>
              <a:spcBef>
                <a:spcPts val="0"/>
              </a:spcBef>
              <a:buClrTx/>
              <a:buSzTx/>
              <a:buFontTx/>
              <a:buNone/>
              <a:defRPr b="1" cap="all" spc="120" sz="2400">
                <a:latin typeface="+mn-lt"/>
                <a:ea typeface="+mn-ea"/>
                <a:cs typeface="+mn-cs"/>
                <a:sym typeface="Baskerville"/>
              </a:defRPr>
            </a:lvl1pPr>
          </a:lstStyle>
          <a:p>
            <a:pPr/>
            <a:r>
              <a:t>文本</a:t>
            </a:r>
          </a:p>
        </p:txBody>
      </p:sp>
      <p:sp>
        <p:nvSpPr>
          <p:cNvPr id="81" name="Title Text"/>
          <p:cNvSpPr txBox="1"/>
          <p:nvPr>
            <p:ph type="title"/>
          </p:nvPr>
        </p:nvSpPr>
        <p:spPr>
          <a:prstGeom prst="rect">
            <a:avLst/>
          </a:prstGeom>
        </p:spPr>
        <p:txBody>
          <a:bodyPr/>
          <a:lstStyle/>
          <a:p>
            <a:pPr/>
            <a:r>
              <a:t>Title Text</a:t>
            </a:r>
          </a:p>
        </p:txBody>
      </p:sp>
      <p:sp>
        <p:nvSpPr>
          <p:cNvPr id="82" name="Body Level One…"/>
          <p:cNvSpPr txBox="1"/>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Body Level One</a:t>
            </a:r>
          </a:p>
          <a:p>
            <a:pPr lvl="1"/>
            <a:r>
              <a:t>Body Level Two</a:t>
            </a:r>
          </a:p>
          <a:p>
            <a:pPr lvl="2"/>
            <a:r>
              <a:t>Body Level Three</a:t>
            </a:r>
          </a:p>
          <a:p>
            <a:pPr lvl="3"/>
            <a:r>
              <a:t>Body Level Four</a:t>
            </a:r>
          </a:p>
          <a:p>
            <a:pPr lvl="4"/>
            <a:r>
              <a:t>Body Level Five</a:t>
            </a:r>
          </a:p>
        </p:txBody>
      </p:sp>
      <p:sp>
        <p:nvSpPr>
          <p:cNvPr id="8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标题、项目符号与照片">
    <p:bg>
      <p:bgPr>
        <a:solidFill>
          <a:srgbClr val="222222"/>
        </a:solidFill>
      </p:bgPr>
    </p:bg>
    <p:spTree>
      <p:nvGrpSpPr>
        <p:cNvPr id="1" name=""/>
        <p:cNvGrpSpPr/>
        <p:nvPr/>
      </p:nvGrpSpPr>
      <p:grpSpPr>
        <a:xfrm>
          <a:off x="0" y="0"/>
          <a:ext cx="0" cy="0"/>
          <a:chOff x="0" y="0"/>
          <a:chExt cx="0" cy="0"/>
        </a:xfrm>
      </p:grpSpPr>
      <p:sp>
        <p:nvSpPr>
          <p:cNvPr id="90" name="文本"/>
          <p:cNvSpPr txBox="1"/>
          <p:nvPr>
            <p:ph type="body" sz="quarter" idx="13"/>
          </p:nvPr>
        </p:nvSpPr>
        <p:spPr>
          <a:xfrm>
            <a:off x="406400" y="393700"/>
            <a:ext cx="11176000" cy="520701"/>
          </a:xfrm>
          <a:prstGeom prst="rect">
            <a:avLst/>
          </a:prstGeom>
        </p:spPr>
        <p:txBody>
          <a:bodyPr anchor="b">
            <a:spAutoFit/>
          </a:bodyPr>
          <a:lstStyle>
            <a:lvl1pPr marL="0" indent="0" defTabSz="457200">
              <a:lnSpc>
                <a:spcPct val="80000"/>
              </a:lnSpc>
              <a:spcBef>
                <a:spcPts val="0"/>
              </a:spcBef>
              <a:buClrTx/>
              <a:buSzTx/>
              <a:buFontTx/>
              <a:buNone/>
              <a:defRPr b="1" cap="all" spc="120" sz="2400">
                <a:latin typeface="+mn-lt"/>
                <a:ea typeface="+mn-ea"/>
                <a:cs typeface="+mn-cs"/>
                <a:sym typeface="Baskerville"/>
              </a:defRPr>
            </a:lvl1pPr>
          </a:lstStyle>
          <a:p>
            <a:pPr/>
            <a:r>
              <a:t>文本</a:t>
            </a:r>
          </a:p>
        </p:txBody>
      </p:sp>
      <p:sp>
        <p:nvSpPr>
          <p:cNvPr id="91" name="Image"/>
          <p:cNvSpPr/>
          <p:nvPr>
            <p:ph type="pic" sz="half" idx="14"/>
          </p:nvPr>
        </p:nvSpPr>
        <p:spPr>
          <a:xfrm>
            <a:off x="7112000" y="1536700"/>
            <a:ext cx="5486400" cy="7797800"/>
          </a:xfrm>
          <a:prstGeom prst="rect">
            <a:avLst/>
          </a:prstGeom>
        </p:spPr>
        <p:txBody>
          <a:bodyPr lIns="91439" tIns="45719" rIns="91439" bIns="45719">
            <a:noAutofit/>
          </a:bodyPr>
          <a:lstStyle/>
          <a:p>
            <a:pPr/>
          </a:p>
        </p:txBody>
      </p:sp>
      <p:sp>
        <p:nvSpPr>
          <p:cNvPr id="92" name="Title Text"/>
          <p:cNvSpPr txBox="1"/>
          <p:nvPr>
            <p:ph type="title"/>
          </p:nvPr>
        </p:nvSpPr>
        <p:spPr>
          <a:xfrm>
            <a:off x="406400" y="1536700"/>
            <a:ext cx="6299200" cy="723900"/>
          </a:xfrm>
          <a:prstGeom prst="rect">
            <a:avLst/>
          </a:prstGeom>
        </p:spPr>
        <p:txBody>
          <a:bodyPr/>
          <a:lstStyle/>
          <a:p>
            <a:pPr/>
            <a:r>
              <a:t>Title Text</a:t>
            </a:r>
          </a:p>
        </p:txBody>
      </p:sp>
      <p:sp>
        <p:nvSpPr>
          <p:cNvPr id="93" name="Body Level One…"/>
          <p:cNvSpPr txBox="1"/>
          <p:nvPr>
            <p:ph type="body" sz="half" idx="1"/>
          </p:nvPr>
        </p:nvSpPr>
        <p:spPr>
          <a:xfrm>
            <a:off x="406400" y="2743200"/>
            <a:ext cx="6299200" cy="6108700"/>
          </a:xfrm>
          <a:prstGeom prst="rect">
            <a:avLst/>
          </a:prstGeom>
        </p:spPr>
        <p:txBody>
          <a:bodyPr/>
          <a:lstStyle>
            <a:lvl1pPr>
              <a:buClr>
                <a:schemeClr val="accent1"/>
              </a:buClr>
              <a:buChar char="▸"/>
              <a:defRPr sz="2800"/>
            </a:lvl1pPr>
            <a:lvl2pPr>
              <a:buClr>
                <a:schemeClr val="accent1"/>
              </a:buClr>
              <a:buChar char="▸"/>
              <a:defRPr sz="2800"/>
            </a:lvl2pPr>
            <a:lvl3pPr>
              <a:buClr>
                <a:schemeClr val="accent1"/>
              </a:buClr>
              <a:buChar char="▸"/>
              <a:defRPr sz="2800"/>
            </a:lvl3pPr>
            <a:lvl4pPr>
              <a:buClr>
                <a:schemeClr val="accent1"/>
              </a:buClr>
              <a:buChar char="▸"/>
              <a:defRPr sz="2800"/>
            </a:lvl4pPr>
            <a:lvl5pPr>
              <a:buClr>
                <a:schemeClr val="accent1"/>
              </a:buClr>
              <a:buChar char="▸"/>
              <a:defRPr sz="2800"/>
            </a:lvl5p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Line"/>
          <p:cNvSpPr/>
          <p:nvPr/>
        </p:nvSpPr>
        <p:spPr>
          <a:xfrm flipV="1">
            <a:off x="406400" y="993160"/>
            <a:ext cx="12192000" cy="263"/>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3" name="Title Text"/>
          <p:cNvSpPr txBox="1"/>
          <p:nvPr>
            <p:ph type="title"/>
          </p:nvPr>
        </p:nvSpPr>
        <p:spPr>
          <a:xfrm>
            <a:off x="406400" y="1536700"/>
            <a:ext cx="12192000" cy="723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4" name="Body Level One…"/>
          <p:cNvSpPr txBox="1"/>
          <p:nvPr>
            <p:ph type="body" idx="1"/>
          </p:nvPr>
        </p:nvSpPr>
        <p:spPr>
          <a:xfrm>
            <a:off x="406400" y="2743200"/>
            <a:ext cx="12192000" cy="6108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12174418" y="431800"/>
            <a:ext cx="419101" cy="457200"/>
          </a:xfrm>
          <a:prstGeom prst="rect">
            <a:avLst/>
          </a:prstGeom>
          <a:ln w="12700">
            <a:miter lim="400000"/>
          </a:ln>
        </p:spPr>
        <p:txBody>
          <a:bodyPr wrap="none" lIns="50800" tIns="50800" rIns="50800" bIns="50800">
            <a:spAutoFit/>
          </a:bodyPr>
          <a:lstStyle>
            <a:lvl1pPr algn="r">
              <a:lnSpc>
                <a:spcPct val="80000"/>
              </a:lnSpc>
              <a:spcBef>
                <a:spcPts val="0"/>
              </a:spcBef>
              <a:defRPr sz="2400">
                <a:latin typeface="+mn-lt"/>
                <a:ea typeface="+mn-ea"/>
                <a:cs typeface="+mn-cs"/>
                <a:sym typeface="Baskerville"/>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584200" rtl="0" latinLnBrk="0">
        <a:lnSpc>
          <a:spcPct val="80000"/>
        </a:lnSpc>
        <a:spcBef>
          <a:spcPts val="2800"/>
        </a:spcBef>
        <a:spcAft>
          <a:spcPts val="0"/>
        </a:spcAft>
        <a:buClrTx/>
        <a:buSzTx/>
        <a:buFontTx/>
        <a:buNone/>
        <a:tabLst/>
        <a:defRPr b="1" baseline="0" cap="all" i="0" spc="0" strike="noStrike" sz="6000" u="none">
          <a:ln>
            <a:noFill/>
          </a:ln>
          <a:solidFill>
            <a:schemeClr val="accent1"/>
          </a:solidFill>
          <a:uFillTx/>
          <a:latin typeface="+mn-lt"/>
          <a:ea typeface="+mn-ea"/>
          <a:cs typeface="+mn-cs"/>
          <a:sym typeface="Baskerville"/>
        </a:defRPr>
      </a:lvl1pPr>
      <a:lvl2pPr marL="0" marR="0" indent="0" algn="l" defTabSz="584200" rtl="0" latinLnBrk="0">
        <a:lnSpc>
          <a:spcPct val="80000"/>
        </a:lnSpc>
        <a:spcBef>
          <a:spcPts val="2800"/>
        </a:spcBef>
        <a:spcAft>
          <a:spcPts val="0"/>
        </a:spcAft>
        <a:buClrTx/>
        <a:buSzTx/>
        <a:buFontTx/>
        <a:buNone/>
        <a:tabLst/>
        <a:defRPr b="1" baseline="0" cap="all" i="0" spc="0" strike="noStrike" sz="6000" u="none">
          <a:ln>
            <a:noFill/>
          </a:ln>
          <a:solidFill>
            <a:schemeClr val="accent1"/>
          </a:solidFill>
          <a:uFillTx/>
          <a:latin typeface="+mn-lt"/>
          <a:ea typeface="+mn-ea"/>
          <a:cs typeface="+mn-cs"/>
          <a:sym typeface="Baskerville"/>
        </a:defRPr>
      </a:lvl2pPr>
      <a:lvl3pPr marL="0" marR="0" indent="0" algn="l" defTabSz="584200" rtl="0" latinLnBrk="0">
        <a:lnSpc>
          <a:spcPct val="80000"/>
        </a:lnSpc>
        <a:spcBef>
          <a:spcPts val="2800"/>
        </a:spcBef>
        <a:spcAft>
          <a:spcPts val="0"/>
        </a:spcAft>
        <a:buClrTx/>
        <a:buSzTx/>
        <a:buFontTx/>
        <a:buNone/>
        <a:tabLst/>
        <a:defRPr b="1" baseline="0" cap="all" i="0" spc="0" strike="noStrike" sz="6000" u="none">
          <a:ln>
            <a:noFill/>
          </a:ln>
          <a:solidFill>
            <a:schemeClr val="accent1"/>
          </a:solidFill>
          <a:uFillTx/>
          <a:latin typeface="+mn-lt"/>
          <a:ea typeface="+mn-ea"/>
          <a:cs typeface="+mn-cs"/>
          <a:sym typeface="Baskerville"/>
        </a:defRPr>
      </a:lvl3pPr>
      <a:lvl4pPr marL="0" marR="0" indent="0" algn="l" defTabSz="584200" rtl="0" latinLnBrk="0">
        <a:lnSpc>
          <a:spcPct val="80000"/>
        </a:lnSpc>
        <a:spcBef>
          <a:spcPts val="2800"/>
        </a:spcBef>
        <a:spcAft>
          <a:spcPts val="0"/>
        </a:spcAft>
        <a:buClrTx/>
        <a:buSzTx/>
        <a:buFontTx/>
        <a:buNone/>
        <a:tabLst/>
        <a:defRPr b="1" baseline="0" cap="all" i="0" spc="0" strike="noStrike" sz="6000" u="none">
          <a:ln>
            <a:noFill/>
          </a:ln>
          <a:solidFill>
            <a:schemeClr val="accent1"/>
          </a:solidFill>
          <a:uFillTx/>
          <a:latin typeface="+mn-lt"/>
          <a:ea typeface="+mn-ea"/>
          <a:cs typeface="+mn-cs"/>
          <a:sym typeface="Baskerville"/>
        </a:defRPr>
      </a:lvl4pPr>
      <a:lvl5pPr marL="0" marR="0" indent="0" algn="l" defTabSz="584200" rtl="0" latinLnBrk="0">
        <a:lnSpc>
          <a:spcPct val="80000"/>
        </a:lnSpc>
        <a:spcBef>
          <a:spcPts val="2800"/>
        </a:spcBef>
        <a:spcAft>
          <a:spcPts val="0"/>
        </a:spcAft>
        <a:buClrTx/>
        <a:buSzTx/>
        <a:buFontTx/>
        <a:buNone/>
        <a:tabLst/>
        <a:defRPr b="1" baseline="0" cap="all" i="0" spc="0" strike="noStrike" sz="6000" u="none">
          <a:ln>
            <a:noFill/>
          </a:ln>
          <a:solidFill>
            <a:schemeClr val="accent1"/>
          </a:solidFill>
          <a:uFillTx/>
          <a:latin typeface="+mn-lt"/>
          <a:ea typeface="+mn-ea"/>
          <a:cs typeface="+mn-cs"/>
          <a:sym typeface="Baskerville"/>
        </a:defRPr>
      </a:lvl5pPr>
      <a:lvl6pPr marL="0" marR="0" indent="0" algn="l" defTabSz="584200" rtl="0" latinLnBrk="0">
        <a:lnSpc>
          <a:spcPct val="80000"/>
        </a:lnSpc>
        <a:spcBef>
          <a:spcPts val="2800"/>
        </a:spcBef>
        <a:spcAft>
          <a:spcPts val="0"/>
        </a:spcAft>
        <a:buClrTx/>
        <a:buSzTx/>
        <a:buFontTx/>
        <a:buNone/>
        <a:tabLst/>
        <a:defRPr b="1" baseline="0" cap="all" i="0" spc="0" strike="noStrike" sz="6000" u="none">
          <a:ln>
            <a:noFill/>
          </a:ln>
          <a:solidFill>
            <a:schemeClr val="accent1"/>
          </a:solidFill>
          <a:uFillTx/>
          <a:latin typeface="+mn-lt"/>
          <a:ea typeface="+mn-ea"/>
          <a:cs typeface="+mn-cs"/>
          <a:sym typeface="Baskerville"/>
        </a:defRPr>
      </a:lvl6pPr>
      <a:lvl7pPr marL="0" marR="0" indent="0" algn="l" defTabSz="584200" rtl="0" latinLnBrk="0">
        <a:lnSpc>
          <a:spcPct val="80000"/>
        </a:lnSpc>
        <a:spcBef>
          <a:spcPts val="2800"/>
        </a:spcBef>
        <a:spcAft>
          <a:spcPts val="0"/>
        </a:spcAft>
        <a:buClrTx/>
        <a:buSzTx/>
        <a:buFontTx/>
        <a:buNone/>
        <a:tabLst/>
        <a:defRPr b="1" baseline="0" cap="all" i="0" spc="0" strike="noStrike" sz="6000" u="none">
          <a:ln>
            <a:noFill/>
          </a:ln>
          <a:solidFill>
            <a:schemeClr val="accent1"/>
          </a:solidFill>
          <a:uFillTx/>
          <a:latin typeface="+mn-lt"/>
          <a:ea typeface="+mn-ea"/>
          <a:cs typeface="+mn-cs"/>
          <a:sym typeface="Baskerville"/>
        </a:defRPr>
      </a:lvl7pPr>
      <a:lvl8pPr marL="0" marR="0" indent="0" algn="l" defTabSz="584200" rtl="0" latinLnBrk="0">
        <a:lnSpc>
          <a:spcPct val="80000"/>
        </a:lnSpc>
        <a:spcBef>
          <a:spcPts val="2800"/>
        </a:spcBef>
        <a:spcAft>
          <a:spcPts val="0"/>
        </a:spcAft>
        <a:buClrTx/>
        <a:buSzTx/>
        <a:buFontTx/>
        <a:buNone/>
        <a:tabLst/>
        <a:defRPr b="1" baseline="0" cap="all" i="0" spc="0" strike="noStrike" sz="6000" u="none">
          <a:ln>
            <a:noFill/>
          </a:ln>
          <a:solidFill>
            <a:schemeClr val="accent1"/>
          </a:solidFill>
          <a:uFillTx/>
          <a:latin typeface="+mn-lt"/>
          <a:ea typeface="+mn-ea"/>
          <a:cs typeface="+mn-cs"/>
          <a:sym typeface="Baskerville"/>
        </a:defRPr>
      </a:lvl8pPr>
      <a:lvl9pPr marL="0" marR="0" indent="0" algn="l" defTabSz="584200" rtl="0" latinLnBrk="0">
        <a:lnSpc>
          <a:spcPct val="80000"/>
        </a:lnSpc>
        <a:spcBef>
          <a:spcPts val="2800"/>
        </a:spcBef>
        <a:spcAft>
          <a:spcPts val="0"/>
        </a:spcAft>
        <a:buClrTx/>
        <a:buSzTx/>
        <a:buFontTx/>
        <a:buNone/>
        <a:tabLst/>
        <a:defRPr b="1" baseline="0" cap="all" i="0" spc="0" strike="noStrike" sz="6000" u="none">
          <a:ln>
            <a:noFill/>
          </a:ln>
          <a:solidFill>
            <a:schemeClr val="accent1"/>
          </a:solidFill>
          <a:uFillTx/>
          <a:latin typeface="+mn-lt"/>
          <a:ea typeface="+mn-ea"/>
          <a:cs typeface="+mn-cs"/>
          <a:sym typeface="Baskerville"/>
        </a:defRPr>
      </a:lvl9pPr>
    </p:titleStyle>
    <p:bodyStyle>
      <a:lvl1pPr marL="444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1pPr>
      <a:lvl2pPr marL="889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2pPr>
      <a:lvl3pPr marL="1333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3pPr>
      <a:lvl4pPr marL="1778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4pPr>
      <a:lvl5pPr marL="2222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5pPr>
      <a:lvl6pPr marL="2667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6pPr>
      <a:lvl7pPr marL="3111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7pPr>
      <a:lvl8pPr marL="3556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8pPr>
      <a:lvl9pPr marL="4000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9pPr>
    </p:bodyStyle>
    <p:otherStyle>
      <a:lvl1pPr marL="0" marR="0" indent="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Baskerville"/>
        </a:defRPr>
      </a:lvl1pPr>
      <a:lvl2pPr marL="0" marR="0" indent="2286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Baskerville"/>
        </a:defRPr>
      </a:lvl2pPr>
      <a:lvl3pPr marL="0" marR="0" indent="4572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Baskerville"/>
        </a:defRPr>
      </a:lvl3pPr>
      <a:lvl4pPr marL="0" marR="0" indent="6858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Baskerville"/>
        </a:defRPr>
      </a:lvl4pPr>
      <a:lvl5pPr marL="0" marR="0" indent="9144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Baskerville"/>
        </a:defRPr>
      </a:lvl5pPr>
      <a:lvl6pPr marL="0" marR="0" indent="11430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Baskerville"/>
        </a:defRPr>
      </a:lvl6pPr>
      <a:lvl7pPr marL="0" marR="0" indent="13716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Baskerville"/>
        </a:defRPr>
      </a:lvl7pPr>
      <a:lvl8pPr marL="0" marR="0" indent="16002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Baskerville"/>
        </a:defRPr>
      </a:lvl8pPr>
      <a:lvl9pPr marL="0" marR="0" indent="18288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Baskervill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tif"/></Relationships>

</file>

<file path=ppt/slides/_rels/slide9.xml.rels><?xml version="1.0" encoding="UTF-8"?>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Line"/>
          <p:cNvSpPr/>
          <p:nvPr/>
        </p:nvSpPr>
        <p:spPr>
          <a:xfrm flipV="1">
            <a:off x="406400" y="993160"/>
            <a:ext cx="12192000" cy="263"/>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166" name="Callout"/>
          <p:cNvSpPr/>
          <p:nvPr/>
        </p:nvSpPr>
        <p:spPr>
          <a:xfrm>
            <a:off x="469900" y="2362200"/>
            <a:ext cx="12065000" cy="52292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4" y="0"/>
                </a:moveTo>
                <a:cubicBezTo>
                  <a:pt x="100" y="0"/>
                  <a:pt x="0" y="232"/>
                  <a:pt x="0" y="516"/>
                </a:cubicBezTo>
                <a:lnTo>
                  <a:pt x="0" y="18789"/>
                </a:lnTo>
                <a:cubicBezTo>
                  <a:pt x="0" y="19073"/>
                  <a:pt x="100" y="19305"/>
                  <a:pt x="224" y="19305"/>
                </a:cubicBezTo>
                <a:lnTo>
                  <a:pt x="17228" y="19305"/>
                </a:lnTo>
                <a:lnTo>
                  <a:pt x="17850" y="21600"/>
                </a:lnTo>
                <a:lnTo>
                  <a:pt x="18471" y="19305"/>
                </a:lnTo>
                <a:lnTo>
                  <a:pt x="21376" y="19305"/>
                </a:lnTo>
                <a:cubicBezTo>
                  <a:pt x="21500" y="19305"/>
                  <a:pt x="21600" y="19073"/>
                  <a:pt x="21600" y="18789"/>
                </a:cubicBezTo>
                <a:lnTo>
                  <a:pt x="21600" y="516"/>
                </a:lnTo>
                <a:cubicBezTo>
                  <a:pt x="21600" y="232"/>
                  <a:pt x="21500" y="0"/>
                  <a:pt x="21376" y="0"/>
                </a:cubicBezTo>
                <a:lnTo>
                  <a:pt x="224"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b="1" cap="all" sz="2800">
                <a:solidFill>
                  <a:srgbClr val="FFFFFF"/>
                </a:solidFill>
                <a:latin typeface="+mn-lt"/>
                <a:ea typeface="+mn-ea"/>
                <a:cs typeface="+mn-cs"/>
                <a:sym typeface="Baskerville"/>
              </a:defRPr>
            </a:pPr>
          </a:p>
        </p:txBody>
      </p:sp>
      <p:sp>
        <p:nvSpPr>
          <p:cNvPr id="167" name="Biology never dies"/>
          <p:cNvSpPr txBox="1"/>
          <p:nvPr>
            <p:ph type="body" idx="13"/>
          </p:nvPr>
        </p:nvSpPr>
        <p:spPr>
          <a:xfrm>
            <a:off x="889000" y="2908300"/>
            <a:ext cx="11226800" cy="2570481"/>
          </a:xfrm>
          <a:prstGeom prst="rect">
            <a:avLst/>
          </a:prstGeom>
        </p:spPr>
        <p:txBody>
          <a:bodyPr/>
          <a:lstStyle/>
          <a:p>
            <a:pPr/>
            <a:r>
              <a:t>Biology never dies</a:t>
            </a:r>
          </a:p>
        </p:txBody>
      </p:sp>
      <p:sp>
        <p:nvSpPr>
          <p:cNvPr id="168" name="By Dennis"/>
          <p:cNvSpPr txBox="1"/>
          <p:nvPr>
            <p:ph type="body" idx="14"/>
          </p:nvPr>
        </p:nvSpPr>
        <p:spPr>
          <a:prstGeom prst="rect">
            <a:avLst/>
          </a:prstGeom>
        </p:spPr>
        <p:txBody>
          <a:bodyPr/>
          <a:lstStyle/>
          <a:p>
            <a:pPr/>
            <a:r>
              <a:t>By Dennis </a:t>
            </a:r>
          </a:p>
        </p:txBody>
      </p:sp>
      <p:sp>
        <p:nvSpPr>
          <p:cNvPr id="169" name="文本"/>
          <p:cNvSpPr txBox="1"/>
          <p:nvPr>
            <p:ph type="body" idx="15"/>
          </p:nvPr>
        </p:nvSpPr>
        <p:spPr>
          <a:prstGeom prst="rect">
            <a:avLst/>
          </a:prstGeom>
        </p:spPr>
        <p:txBody>
          <a:bodyPr/>
          <a:lstStyle/>
          <a:p>
            <a:pPr/>
            <a:r>
              <a:t>文本</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167"/>
                                        </p:tgtEl>
                                        <p:attrNameLst>
                                          <p:attrName>style.visibility</p:attrName>
                                        </p:attrNameLst>
                                      </p:cBhvr>
                                      <p:to>
                                        <p:strVal val="visible"/>
                                      </p:to>
                                    </p:set>
                                    <p:animEffect filter="dissolve" transition="in">
                                      <p:cBhvr>
                                        <p:cTn id="7" dur="1500"/>
                                        <p:tgtEl>
                                          <p:spTgt spid="167"/>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 grpId="2" fill="hold">
                                  <p:stCondLst>
                                    <p:cond delay="0"/>
                                  </p:stCondLst>
                                  <p:iterate type="lt" backwards="0">
                                    <p:tmAbs val="0"/>
                                  </p:iterate>
                                  <p:childTnLst>
                                    <p:set>
                                      <p:cBhvr>
                                        <p:cTn id="11" fill="hold"/>
                                        <p:tgtEl>
                                          <p:spTgt spid="168"/>
                                        </p:tgtEl>
                                        <p:attrNameLst>
                                          <p:attrName>style.visibility</p:attrName>
                                        </p:attrNameLst>
                                      </p:cBhvr>
                                      <p:to>
                                        <p:strVal val="visible"/>
                                      </p:to>
                                    </p:set>
                                    <p:anim calcmode="lin" valueType="num">
                                      <p:cBhvr>
                                        <p:cTn id="12" dur="1000" fill="hold"/>
                                        <p:tgtEl>
                                          <p:spTgt spid="168"/>
                                        </p:tgtEl>
                                        <p:attrNameLst>
                                          <p:attrName>ppt_x</p:attrName>
                                        </p:attrNameLst>
                                      </p:cBhvr>
                                      <p:tavLst>
                                        <p:tav tm="0">
                                          <p:val>
                                            <p:strVal val="0-#ppt_w/2"/>
                                          </p:val>
                                        </p:tav>
                                        <p:tav tm="100000">
                                          <p:val>
                                            <p:strVal val="#ppt_x"/>
                                          </p:val>
                                        </p:tav>
                                      </p:tavLst>
                                    </p:anim>
                                    <p:anim calcmode="lin" valueType="num">
                                      <p:cBhvr>
                                        <p:cTn id="13" dur="1000" fill="hold"/>
                                        <p:tgtEl>
                                          <p:spTgt spid="1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7" grpId="1"/>
      <p:bldP build="whole" bldLvl="1" animBg="1" rev="0" advAuto="0" spid="168" grpId="2"/>
    </p:bldLst>
  </p:timing>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文本"/>
          <p:cNvSpPr txBox="1"/>
          <p:nvPr>
            <p:ph type="body" idx="13"/>
          </p:nvPr>
        </p:nvSpPr>
        <p:spPr>
          <a:prstGeom prst="rect">
            <a:avLst/>
          </a:prstGeom>
        </p:spPr>
        <p:txBody>
          <a:bodyPr/>
          <a:lstStyle/>
          <a:p>
            <a:pPr/>
            <a:r>
              <a:t>文本</a:t>
            </a:r>
          </a:p>
        </p:txBody>
      </p:sp>
      <p:sp>
        <p:nvSpPr>
          <p:cNvPr id="201" name="Thanks for watching!"/>
          <p:cNvSpPr txBox="1"/>
          <p:nvPr>
            <p:ph type="body" idx="1"/>
          </p:nvPr>
        </p:nvSpPr>
        <p:spPr>
          <a:prstGeom prst="rect">
            <a:avLst/>
          </a:prstGeom>
        </p:spPr>
        <p:txBody>
          <a:bodyPr/>
          <a:lstStyle/>
          <a:p>
            <a:pPr/>
            <a:r>
              <a:t>                           </a:t>
            </a:r>
          </a:p>
          <a:p>
            <a:pPr/>
          </a:p>
          <a:p>
            <a:pPr/>
          </a:p>
          <a:p>
            <a:pPr/>
            <a:r>
              <a:t>            </a:t>
            </a:r>
            <a:r>
              <a:rPr sz="6800"/>
              <a:t>Thanks for watching!</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32" presetID="23" grpId="1" fill="hold">
                                  <p:stCondLst>
                                    <p:cond delay="0"/>
                                  </p:stCondLst>
                                  <p:iterate type="el" backwards="0">
                                    <p:tmAbs val="0"/>
                                  </p:iterate>
                                  <p:childTnLst>
                                    <p:set>
                                      <p:cBhvr>
                                        <p:cTn id="6" fill="hold"/>
                                        <p:tgtEl>
                                          <p:spTgt spid="201"/>
                                        </p:tgtEl>
                                        <p:attrNameLst>
                                          <p:attrName>style.visibility</p:attrName>
                                        </p:attrNameLst>
                                      </p:cBhvr>
                                      <p:to>
                                        <p:strVal val="visible"/>
                                      </p:to>
                                    </p:set>
                                    <p:anim calcmode="lin" valueType="num">
                                      <p:cBhvr>
                                        <p:cTn id="7" dur="500" fill="hold"/>
                                        <p:tgtEl>
                                          <p:spTgt spid="201"/>
                                        </p:tgtEl>
                                        <p:attrNameLst>
                                          <p:attrName>ppt_w</p:attrName>
                                        </p:attrNameLst>
                                      </p:cBhvr>
                                      <p:tavLst>
                                        <p:tav tm="0">
                                          <p:val>
                                            <p:strVal val="4*#ppt_w"/>
                                          </p:val>
                                        </p:tav>
                                        <p:tav tm="100000">
                                          <p:val>
                                            <p:strVal val="#ppt_w"/>
                                          </p:val>
                                        </p:tav>
                                      </p:tavLst>
                                    </p:anim>
                                    <p:anim calcmode="lin" valueType="num">
                                      <p:cBhvr>
                                        <p:cTn id="8" dur="500" fill="hold"/>
                                        <p:tgtEl>
                                          <p:spTgt spid="20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1" grpId="1"/>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Line"/>
          <p:cNvSpPr/>
          <p:nvPr>
            <p:ph type="body" idx="13"/>
          </p:nvPr>
        </p:nvSpPr>
        <p:spPr>
          <a:prstGeom prst="line">
            <a:avLst/>
          </a:prstGeom>
        </p:spPr>
        <p:txBody>
          <a:bodyPr/>
          <a:lstStyle/>
          <a:p>
            <a:pPr marL="0" indent="0" defTabSz="457200">
              <a:spcBef>
                <a:spcPts val="0"/>
              </a:spcBef>
              <a:buClrTx/>
              <a:buSzTx/>
              <a:buFontTx/>
              <a:buNone/>
              <a:defRPr sz="1200">
                <a:solidFill>
                  <a:srgbClr val="000000"/>
                </a:solidFill>
                <a:latin typeface="Helvetica"/>
                <a:ea typeface="Helvetica"/>
                <a:cs typeface="Helvetica"/>
                <a:sym typeface="Helvetica"/>
              </a:defRPr>
            </a:pPr>
          </a:p>
        </p:txBody>
      </p:sp>
      <p:sp>
        <p:nvSpPr>
          <p:cNvPr id="172" name="Ding sheng report"/>
          <p:cNvSpPr txBox="1"/>
          <p:nvPr>
            <p:ph type="title"/>
          </p:nvPr>
        </p:nvSpPr>
        <p:spPr>
          <a:prstGeom prst="rect">
            <a:avLst/>
          </a:prstGeom>
        </p:spPr>
        <p:txBody>
          <a:bodyPr/>
          <a:lstStyle>
            <a:lvl1pPr defTabSz="338835">
              <a:defRPr sz="9860"/>
            </a:lvl1pPr>
          </a:lstStyle>
          <a:p>
            <a:pPr/>
            <a:r>
              <a:t>Ding sheng report</a:t>
            </a:r>
          </a:p>
        </p:txBody>
      </p:sp>
      <p:sp>
        <p:nvSpPr>
          <p:cNvPr id="173" name="The  innate and adaptive immune system"/>
          <p:cNvSpPr txBox="1"/>
          <p:nvPr>
            <p:ph type="body" sz="quarter" idx="1"/>
          </p:nvPr>
        </p:nvSpPr>
        <p:spPr>
          <a:prstGeom prst="rect">
            <a:avLst/>
          </a:prstGeom>
        </p:spPr>
        <p:txBody>
          <a:bodyPr/>
          <a:lstStyle/>
          <a:p>
            <a:pPr/>
            <a:r>
              <a:t>The  innate and adaptive immune system</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73"/>
                                        </p:tgtEl>
                                        <p:attrNameLst>
                                          <p:attrName>style.visibility</p:attrName>
                                        </p:attrNameLst>
                                      </p:cBhvr>
                                      <p:to>
                                        <p:strVal val="visible"/>
                                      </p:to>
                                    </p:set>
                                    <p:anim calcmode="lin" valueType="num">
                                      <p:cBhvr>
                                        <p:cTn id="7" dur="2500" fill="hold"/>
                                        <p:tgtEl>
                                          <p:spTgt spid="173"/>
                                        </p:tgtEl>
                                        <p:attrNameLst>
                                          <p:attrName>ppt_w</p:attrName>
                                        </p:attrNameLst>
                                      </p:cBhvr>
                                      <p:tavLst>
                                        <p:tav tm="0">
                                          <p:val>
                                            <p:fltVal val="0"/>
                                          </p:val>
                                        </p:tav>
                                        <p:tav tm="100000">
                                          <p:val>
                                            <p:strVal val="#ppt_w"/>
                                          </p:val>
                                        </p:tav>
                                      </p:tavLst>
                                    </p:anim>
                                    <p:anim calcmode="lin" valueType="num">
                                      <p:cBhvr>
                                        <p:cTn id="8" dur="2500" fill="hold"/>
                                        <p:tgtEl>
                                          <p:spTgt spid="17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6" presetID="23" grpId="2" fill="hold">
                                  <p:stCondLst>
                                    <p:cond delay="0"/>
                                  </p:stCondLst>
                                  <p:iterate type="el" backwards="0">
                                    <p:tmAbs val="0"/>
                                  </p:iterate>
                                  <p:childTnLst>
                                    <p:set>
                                      <p:cBhvr>
                                        <p:cTn id="12" fill="hold"/>
                                        <p:tgtEl>
                                          <p:spTgt spid="172"/>
                                        </p:tgtEl>
                                        <p:attrNameLst>
                                          <p:attrName>style.visibility</p:attrName>
                                        </p:attrNameLst>
                                      </p:cBhvr>
                                      <p:to>
                                        <p:strVal val="visible"/>
                                      </p:to>
                                    </p:set>
                                    <p:anim calcmode="lin" valueType="num">
                                      <p:cBhvr>
                                        <p:cTn id="13" dur="3000" fill="hold"/>
                                        <p:tgtEl>
                                          <p:spTgt spid="172"/>
                                        </p:tgtEl>
                                        <p:attrNameLst>
                                          <p:attrName>ppt_w</p:attrName>
                                        </p:attrNameLst>
                                      </p:cBhvr>
                                      <p:tavLst>
                                        <p:tav tm="0">
                                          <p:val>
                                            <p:fltVal val="0"/>
                                          </p:val>
                                        </p:tav>
                                        <p:tav tm="100000">
                                          <p:val>
                                            <p:strVal val="#ppt_w"/>
                                          </p:val>
                                        </p:tav>
                                      </p:tavLst>
                                    </p:anim>
                                    <p:anim calcmode="lin" valueType="num">
                                      <p:cBhvr>
                                        <p:cTn id="14" dur="3000" fill="hold"/>
                                        <p:tgtEl>
                                          <p:spTgt spid="17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2" grpId="2"/>
      <p:bldP build="whole" bldLvl="1" animBg="1" rev="0" advAuto="0" spid="173"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文本"/>
          <p:cNvSpPr txBox="1"/>
          <p:nvPr>
            <p:ph type="body" idx="13"/>
          </p:nvPr>
        </p:nvSpPr>
        <p:spPr>
          <a:prstGeom prst="rect">
            <a:avLst/>
          </a:prstGeom>
        </p:spPr>
        <p:txBody>
          <a:bodyPr/>
          <a:lstStyle/>
          <a:p>
            <a:pPr/>
            <a:r>
              <a:t>文本</a:t>
            </a:r>
          </a:p>
        </p:txBody>
      </p:sp>
      <p:sp>
        <p:nvSpPr>
          <p:cNvPr id="176" name="Human’s immune system"/>
          <p:cNvSpPr txBox="1"/>
          <p:nvPr>
            <p:ph type="title"/>
          </p:nvPr>
        </p:nvSpPr>
        <p:spPr>
          <a:prstGeom prst="rect">
            <a:avLst/>
          </a:prstGeom>
        </p:spPr>
        <p:txBody>
          <a:bodyPr/>
          <a:lstStyle>
            <a:lvl1pPr defTabSz="414781">
              <a:spcBef>
                <a:spcPts val="1900"/>
              </a:spcBef>
              <a:defRPr sz="4260"/>
            </a:lvl1pPr>
          </a:lstStyle>
          <a:p>
            <a:pPr/>
            <a:r>
              <a:t>Human’s immune system</a:t>
            </a:r>
          </a:p>
        </p:txBody>
      </p:sp>
      <p:sp>
        <p:nvSpPr>
          <p:cNvPr id="177" name="细胞免疫：是由T-淋巴细胞产生的免疫，首先需要经过皮肤，吞噬细胞两道防线后，才可发生。吞噬细胞把抗原传给T-淋巴细胞，T-淋巴细胞分析后（受体与抗原结合），立即分化出记忆T细胞和效应T细胞，后着把侵入细胞内的病毒（或细菌）的细胞进行裂解，然后由吞噬细胞进行处理（对病毒细菌，主要通过溶酶体。）"/>
          <p:cNvSpPr txBox="1"/>
          <p:nvPr>
            <p:ph type="body" idx="1"/>
          </p:nvPr>
        </p:nvSpPr>
        <p:spPr>
          <a:prstGeom prst="rect">
            <a:avLst/>
          </a:prstGeom>
        </p:spPr>
        <p:txBody>
          <a:bodyPr/>
          <a:lstStyle/>
          <a:p>
            <a:pPr/>
            <a:r>
              <a:t>细胞免疫：是由T-淋巴细胞产生的免疫，首先需要经过皮肤，吞噬细胞两道防线后，才可发生。吞噬细胞把抗原传给T-淋巴细胞，T-淋巴细胞分析后（受体与抗原结合），立即分化出记忆T细胞和效应T细胞，后着把侵入细胞内的病毒（或细菌）的细胞进行裂解，然后由吞噬细胞进行处理（对病毒细菌，主要通过溶酶体。）</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5" grpId="1" fill="hold">
                                  <p:stCondLst>
                                    <p:cond delay="0"/>
                                  </p:stCondLst>
                                  <p:iterate type="el" backwards="0">
                                    <p:tmAbs val="0"/>
                                  </p:iterate>
                                  <p:childTnLst>
                                    <p:set>
                                      <p:cBhvr>
                                        <p:cTn id="6" fill="hold"/>
                                        <p:tgtEl>
                                          <p:spTgt spid="177"/>
                                        </p:tgtEl>
                                        <p:attrNameLst>
                                          <p:attrName>style.visibility</p:attrName>
                                        </p:attrNameLst>
                                      </p:cBhvr>
                                      <p:to>
                                        <p:strVal val="visible"/>
                                      </p:to>
                                    </p:set>
                                    <p:anim calcmode="lin" valueType="num">
                                      <p:cBhvr>
                                        <p:cTn id="7" dur="1000" fill="hold"/>
                                        <p:tgtEl>
                                          <p:spTgt spid="177"/>
                                        </p:tgtEl>
                                        <p:attrNameLst>
                                          <p:attrName>ppt_w</p:attrName>
                                        </p:attrNameLst>
                                      </p:cBhvr>
                                      <p:tavLst>
                                        <p:tav tm="0">
                                          <p:val>
                                            <p:fltVal val="0"/>
                                          </p:val>
                                        </p:tav>
                                        <p:tav tm="100000">
                                          <p:val>
                                            <p:strVal val="#ppt_w"/>
                                          </p:val>
                                        </p:tav>
                                      </p:tavLst>
                                    </p:anim>
                                    <p:anim calcmode="lin" valueType="num">
                                      <p:cBhvr>
                                        <p:cTn id="8" dur="1000" fill="hold"/>
                                        <p:tgtEl>
                                          <p:spTgt spid="177"/>
                                        </p:tgtEl>
                                        <p:attrNameLst>
                                          <p:attrName>ppt_h</p:attrName>
                                        </p:attrNameLst>
                                      </p:cBhvr>
                                      <p:tavLst>
                                        <p:tav tm="0">
                                          <p:val>
                                            <p:fltVal val="0"/>
                                          </p:val>
                                        </p:tav>
                                        <p:tav tm="100000">
                                          <p:val>
                                            <p:strVal val="#ppt_h"/>
                                          </p:val>
                                        </p:tav>
                                      </p:tavLst>
                                    </p:anim>
                                    <p:anim calcmode="lin" valueType="num">
                                      <p:cBhvr>
                                        <p:cTn id="9" dur="1000" fill="hold"/>
                                        <p:tgtEl>
                                          <p:spTgt spid="17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Class="exit" nodeType="clickEffect" presetID="9" grpId="2" fill="hold">
                                  <p:stCondLst>
                                    <p:cond delay="0"/>
                                  </p:stCondLst>
                                  <p:iterate type="el" backwards="0">
                                    <p:tmAbs val="0"/>
                                  </p:iterate>
                                  <p:childTnLst>
                                    <p:animEffect filter="dissolve" transition="out">
                                      <p:cBhvr>
                                        <p:cTn id="14" dur="1500" fill="hold"/>
                                        <p:tgtEl>
                                          <p:spTgt spid="177"/>
                                        </p:tgtEl>
                                      </p:cBhvr>
                                    </p:animEffect>
                                    <p:set>
                                      <p:cBhvr>
                                        <p:cTn id="15" fill="hold">
                                          <p:stCondLst>
                                            <p:cond delay="1499"/>
                                          </p:stCondLst>
                                        </p:cTn>
                                        <p:tgtEl>
                                          <p:spTgt spid="177"/>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7" grpId="1"/>
      <p:bldP build="whole" bldLvl="1" animBg="1" rev="0" advAuto="0" spid="177" grpId="2"/>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9" name="文本"/>
          <p:cNvSpPr txBox="1"/>
          <p:nvPr>
            <p:ph type="body" idx="13"/>
          </p:nvPr>
        </p:nvSpPr>
        <p:spPr>
          <a:prstGeom prst="rect">
            <a:avLst/>
          </a:prstGeom>
        </p:spPr>
        <p:txBody>
          <a:bodyPr/>
          <a:lstStyle/>
          <a:p>
            <a:pPr/>
            <a:r>
              <a:t>文本</a:t>
            </a:r>
          </a:p>
        </p:txBody>
      </p:sp>
      <p:sp>
        <p:nvSpPr>
          <p:cNvPr id="180" name="Title"/>
          <p:cNvSpPr txBox="1"/>
          <p:nvPr>
            <p:ph type="title"/>
          </p:nvPr>
        </p:nvSpPr>
        <p:spPr>
          <a:prstGeom prst="rect">
            <a:avLst/>
          </a:prstGeom>
        </p:spPr>
        <p:txBody>
          <a:bodyPr/>
          <a:lstStyle/>
          <a:p>
            <a:pPr defTabSz="414781">
              <a:spcBef>
                <a:spcPts val="1900"/>
              </a:spcBef>
              <a:defRPr sz="4260"/>
            </a:pPr>
          </a:p>
        </p:txBody>
      </p:sp>
      <p:sp>
        <p:nvSpPr>
          <p:cNvPr id="181" name="体液免疫：与细胞免疫一样，它的发生必须要经过过皮肤，吞噬细胞两道防线；体液免疫是由B-淋巴细胞产生的。首先，需要由吞噬细胞抗原承接给T-淋巴细胞好后，由T-淋巴细胞在转给B-淋巴细胞。B-淋巴细胞分化出记忆和效应B细胞，后者对体液中的细菌进行溶解，裂解，前者则记忆抗原蛋白。"/>
          <p:cNvSpPr txBox="1"/>
          <p:nvPr>
            <p:ph type="body" idx="1"/>
          </p:nvPr>
        </p:nvSpPr>
        <p:spPr>
          <a:prstGeom prst="rect">
            <a:avLst/>
          </a:prstGeom>
        </p:spPr>
        <p:txBody>
          <a:bodyPr/>
          <a:lstStyle/>
          <a:p>
            <a:pPr/>
            <a:r>
              <a:t>体液免疫：与细胞免疫一样，它的发生必须要经过过皮肤，吞噬细胞两道防线；体液免疫是由B-淋巴细胞产生的。首先，需要由吞噬细胞抗原承接给T-淋巴细胞好后，由T-淋巴细胞在转给B-淋巴细胞。B-淋巴细胞分化出记忆和效应B细胞，后者对体液中的细菌进行溶解，裂解，前者则记忆抗原蛋白。</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181"/>
                                        </p:tgtEl>
                                        <p:attrNameLst>
                                          <p:attrName>style.visibility</p:attrName>
                                        </p:attrNameLst>
                                      </p:cBhvr>
                                      <p:to>
                                        <p:strVal val="visible"/>
                                      </p:to>
                                    </p:set>
                                    <p:anim calcmode="lin" valueType="num">
                                      <p:cBhvr>
                                        <p:cTn id="7" dur="1000" fill="hold"/>
                                        <p:tgtEl>
                                          <p:spTgt spid="181"/>
                                        </p:tgtEl>
                                        <p:attrNameLst>
                                          <p:attrName>ppt_x</p:attrName>
                                        </p:attrNameLst>
                                      </p:cBhvr>
                                      <p:tavLst>
                                        <p:tav tm="0">
                                          <p:val>
                                            <p:strVal val="#ppt_x"/>
                                          </p:val>
                                        </p:tav>
                                        <p:tav tm="100000">
                                          <p:val>
                                            <p:strVal val="#ppt_x"/>
                                          </p:val>
                                        </p:tav>
                                      </p:tavLst>
                                    </p:anim>
                                    <p:anim calcmode="lin" valueType="num">
                                      <p:cBhvr>
                                        <p:cTn id="8" dur="1000" fill="hold"/>
                                        <p:tgtEl>
                                          <p:spTgt spid="18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xit" nodeType="clickEffect" presetSubtype="4" presetID="2" grpId="2" fill="hold">
                                  <p:stCondLst>
                                    <p:cond delay="0"/>
                                  </p:stCondLst>
                                  <p:iterate type="el" backwards="0">
                                    <p:tmAbs val="0"/>
                                  </p:iterate>
                                  <p:childTnLst>
                                    <p:anim calcmode="lin" valueType="num">
                                      <p:cBhvr>
                                        <p:cTn id="12" dur="2500" fill="hold"/>
                                        <p:tgtEl>
                                          <p:spTgt spid="181"/>
                                        </p:tgtEl>
                                        <p:attrNameLst>
                                          <p:attrName>ppt_x</p:attrName>
                                        </p:attrNameLst>
                                      </p:cBhvr>
                                      <p:tavLst>
                                        <p:tav tm="0">
                                          <p:val>
                                            <p:strVal val="ppt_x"/>
                                          </p:val>
                                        </p:tav>
                                        <p:tav tm="100000">
                                          <p:val>
                                            <p:strVal val="ppt_x"/>
                                          </p:val>
                                        </p:tav>
                                      </p:tavLst>
                                    </p:anim>
                                    <p:anim calcmode="lin" valueType="num">
                                      <p:cBhvr>
                                        <p:cTn id="13" dur="2500" fill="hold"/>
                                        <p:tgtEl>
                                          <p:spTgt spid="181"/>
                                        </p:tgtEl>
                                        <p:attrNameLst>
                                          <p:attrName>ppt_y</p:attrName>
                                        </p:attrNameLst>
                                      </p:cBhvr>
                                      <p:tavLst>
                                        <p:tav tm="0">
                                          <p:val>
                                            <p:strVal val="ppt_y"/>
                                          </p:val>
                                        </p:tav>
                                        <p:tav tm="100000">
                                          <p:val>
                                            <p:strVal val="1+ppt_h/2"/>
                                          </p:val>
                                        </p:tav>
                                      </p:tavLst>
                                    </p:anim>
                                    <p:set>
                                      <p:cBhvr>
                                        <p:cTn id="14" fill="hold">
                                          <p:stCondLst>
                                            <p:cond delay="2499"/>
                                          </p:stCondLst>
                                        </p:cTn>
                                        <p:tgtEl>
                                          <p:spTgt spid="181"/>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1" grpId="1"/>
      <p:bldP build="whole" bldLvl="1" animBg="1" rev="0" advAuto="0" spid="181" grpId="2"/>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Title"/>
          <p:cNvSpPr txBox="1"/>
          <p:nvPr>
            <p:ph type="ctrTitle"/>
          </p:nvPr>
        </p:nvSpPr>
        <p:spPr>
          <a:prstGeom prst="rect">
            <a:avLst/>
          </a:prstGeom>
        </p:spPr>
        <p:txBody>
          <a:bodyPr/>
          <a:lstStyle/>
          <a:p>
            <a:pPr defTabSz="338835">
              <a:defRPr sz="9860"/>
            </a:pPr>
          </a:p>
        </p:txBody>
      </p:sp>
      <p:sp>
        <p:nvSpPr>
          <p:cNvPr id="184" name="the real part starts"/>
          <p:cNvSpPr txBox="1"/>
          <p:nvPr>
            <p:ph type="subTitle" sz="quarter" idx="1"/>
          </p:nvPr>
        </p:nvSpPr>
        <p:spPr>
          <a:prstGeom prst="rect">
            <a:avLst/>
          </a:prstGeom>
        </p:spPr>
        <p:txBody>
          <a:bodyPr/>
          <a:lstStyle/>
          <a:p>
            <a:pPr/>
            <a:r>
              <a:t>the real part starts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lt" backwards="0">
                                    <p:tmAbs val="100"/>
                                  </p:iterate>
                                  <p:childTnLst>
                                    <p:set>
                                      <p:cBhvr>
                                        <p:cTn id="6" fill="hold"/>
                                        <p:tgtEl>
                                          <p:spTgt spid="18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4"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the innate system:the skin, scales  is a barrier to infectious organisms.…"/>
          <p:cNvSpPr txBox="1"/>
          <p:nvPr>
            <p:ph type="title"/>
          </p:nvPr>
        </p:nvSpPr>
        <p:spPr>
          <a:xfrm>
            <a:off x="165100" y="2018737"/>
            <a:ext cx="8844509" cy="2852441"/>
          </a:xfrm>
          <a:prstGeom prst="rect">
            <a:avLst/>
          </a:prstGeom>
        </p:spPr>
        <p:txBody>
          <a:bodyPr lIns="0" tIns="0" rIns="0" bIns="0"/>
          <a:lstStyle/>
          <a:p>
            <a:pPr defTabSz="233679">
              <a:spcBef>
                <a:spcPts val="1100"/>
              </a:spcBef>
              <a:defRPr sz="2400"/>
            </a:pPr>
            <a:r>
              <a:t>the innate system:</a:t>
            </a:r>
            <a:r>
              <a:rPr sz="1640">
                <a:solidFill>
                  <a:srgbClr val="FFFFFF"/>
                </a:solidFill>
              </a:rPr>
              <a:t>the skin, scales  is a barrier to infectious organisms.</a:t>
            </a:r>
            <a:endParaRPr sz="1640">
              <a:solidFill>
                <a:srgbClr val="FFFFFF"/>
              </a:solidFill>
            </a:endParaRPr>
          </a:p>
          <a:p>
            <a:pPr defTabSz="233679">
              <a:spcBef>
                <a:spcPts val="1100"/>
              </a:spcBef>
              <a:defRPr sz="2400"/>
            </a:pPr>
            <a:r>
              <a:rPr sz="1640">
                <a:solidFill>
                  <a:srgbClr val="FFFFFF"/>
                </a:solidFill>
              </a:rPr>
              <a:t>Mucus is a very effective chemical :</a:t>
            </a:r>
            <a:endParaRPr sz="1640">
              <a:solidFill>
                <a:srgbClr val="FFFFFF"/>
              </a:solidFill>
            </a:endParaRPr>
          </a:p>
          <a:p>
            <a:pPr defTabSz="233679">
              <a:spcBef>
                <a:spcPts val="1100"/>
              </a:spcBef>
              <a:defRPr sz="2400"/>
            </a:pPr>
            <a:r>
              <a:rPr sz="1640">
                <a:solidFill>
                  <a:srgbClr val="FFFFFF"/>
                </a:solidFill>
              </a:rPr>
              <a:t>mucus is secertly created by fish epithelial cells probably  helps to trap microorganisms, and  the mucus can contain antibodies and chemicals that destroy  or inhibit bacteria .</a:t>
            </a:r>
            <a:endParaRPr sz="1640">
              <a:solidFill>
                <a:srgbClr val="FFFFFF"/>
              </a:solidFill>
            </a:endParaRPr>
          </a:p>
          <a:p>
            <a:pPr defTabSz="233679">
              <a:spcBef>
                <a:spcPts val="1100"/>
              </a:spcBef>
              <a:defRPr sz="2400"/>
            </a:pPr>
            <a:r>
              <a:rPr sz="1640">
                <a:solidFill>
                  <a:srgbClr val="FFFFFF"/>
                </a:solidFill>
              </a:rPr>
              <a:t>The volume of mucus secreted may increase in stressful  situations, indicating  a response on the fish’s part to shield  itself form potentially harmful  chemicals,microorganisms,or other agents。</a:t>
            </a:r>
            <a:endParaRPr sz="1640">
              <a:solidFill>
                <a:srgbClr val="FFFFFF"/>
              </a:solidFill>
            </a:endParaRPr>
          </a:p>
          <a:p>
            <a:pPr defTabSz="233679">
              <a:spcBef>
                <a:spcPts val="1100"/>
              </a:spcBef>
              <a:defRPr sz="2400"/>
            </a:pPr>
            <a:endParaRPr sz="1640">
              <a:solidFill>
                <a:srgbClr val="FFFFFF"/>
              </a:solidFill>
            </a:endParaRPr>
          </a:p>
          <a:p>
            <a:pPr defTabSz="233679">
              <a:spcBef>
                <a:spcPts val="1100"/>
              </a:spcBef>
              <a:defRPr sz="2400"/>
            </a:pPr>
            <a:endParaRPr sz="1640">
              <a:solidFill>
                <a:srgbClr val="FFFFFF"/>
              </a:solidFill>
            </a:endParaRPr>
          </a:p>
          <a:p>
            <a:pPr defTabSz="233679">
              <a:spcBef>
                <a:spcPts val="1100"/>
              </a:spcBef>
              <a:defRPr sz="2400"/>
            </a:pPr>
            <a:endParaRPr sz="1640">
              <a:solidFill>
                <a:srgbClr val="FFFFFF"/>
              </a:solidFill>
            </a:endParaRPr>
          </a:p>
          <a:p>
            <a:pPr defTabSz="233679">
              <a:spcBef>
                <a:spcPts val="1100"/>
              </a:spcBef>
              <a:defRPr sz="2400"/>
            </a:pPr>
            <a:endParaRPr sz="1640">
              <a:solidFill>
                <a:srgbClr val="FFFFFF"/>
              </a:solidFill>
            </a:endParaRPr>
          </a:p>
          <a:p>
            <a:pPr defTabSz="233679">
              <a:spcBef>
                <a:spcPts val="1100"/>
              </a:spcBef>
              <a:defRPr sz="2400"/>
            </a:pPr>
            <a:endParaRPr sz="1640">
              <a:solidFill>
                <a:srgbClr val="FFFFFF"/>
              </a:solidFill>
            </a:endParaRPr>
          </a:p>
          <a:p>
            <a:pPr defTabSz="233679">
              <a:spcBef>
                <a:spcPts val="1100"/>
              </a:spcBef>
              <a:defRPr sz="2400"/>
            </a:pPr>
            <a:r>
              <a:rPr sz="1640">
                <a:solidFill>
                  <a:srgbClr val="FFFFFF"/>
                </a:solidFill>
              </a:rPr>
              <a:t>agents</a:t>
            </a:r>
            <a:endParaRPr sz="1640">
              <a:solidFill>
                <a:srgbClr val="FFFFFF"/>
              </a:solidFill>
            </a:endParaRPr>
          </a:p>
          <a:p>
            <a:pPr defTabSz="233679">
              <a:spcBef>
                <a:spcPts val="1100"/>
              </a:spcBef>
              <a:defRPr sz="2400"/>
            </a:pPr>
            <a:endParaRPr sz="1480">
              <a:solidFill>
                <a:srgbClr val="FFFFFF"/>
              </a:solidFill>
            </a:endParaRPr>
          </a:p>
          <a:p>
            <a:pPr defTabSz="233679">
              <a:spcBef>
                <a:spcPts val="1100"/>
              </a:spcBef>
              <a:defRPr sz="2400"/>
            </a:pPr>
            <a:endParaRPr sz="1480">
              <a:solidFill>
                <a:srgbClr val="FFFFFF"/>
              </a:solidFill>
            </a:endParaRPr>
          </a:p>
          <a:p>
            <a:pPr defTabSz="233679">
              <a:spcBef>
                <a:spcPts val="1100"/>
              </a:spcBef>
              <a:defRPr sz="2400"/>
            </a:pPr>
            <a:endParaRPr sz="1480">
              <a:solidFill>
                <a:srgbClr val="FFFFFF"/>
              </a:solidFill>
            </a:endParaRPr>
          </a:p>
          <a:p>
            <a:pPr defTabSz="233679">
              <a:spcBef>
                <a:spcPts val="1100"/>
              </a:spcBef>
              <a:defRPr sz="2400"/>
            </a:pPr>
          </a:p>
        </p:txBody>
      </p:sp>
      <p:sp>
        <p:nvSpPr>
          <p:cNvPr id="187" name="the immune system plays an important  role in homeostasis by maintaining animal health in both innate and adaptive ways ."/>
          <p:cNvSpPr txBox="1"/>
          <p:nvPr>
            <p:ph type="body" sz="quarter" idx="1"/>
          </p:nvPr>
        </p:nvSpPr>
        <p:spPr>
          <a:xfrm>
            <a:off x="5892800" y="254000"/>
            <a:ext cx="6705600" cy="1803400"/>
          </a:xfrm>
          <a:prstGeom prst="rect">
            <a:avLst/>
          </a:prstGeom>
        </p:spPr>
        <p:txBody>
          <a:bodyPr/>
          <a:lstStyle>
            <a:lvl1pPr defTabSz="274574">
              <a:spcBef>
                <a:spcPts val="1000"/>
              </a:spcBef>
              <a:defRPr sz="2773">
                <a:solidFill>
                  <a:schemeClr val="accent5"/>
                </a:solidFill>
              </a:defRPr>
            </a:lvl1pPr>
          </a:lstStyle>
          <a:p>
            <a:pPr/>
            <a:r>
              <a:t>the immune system plays an important  role in homeostasis by maintaining animal health in both innate and adaptive ways .</a:t>
            </a:r>
          </a:p>
        </p:txBody>
      </p:sp>
      <p:pic>
        <p:nvPicPr>
          <p:cNvPr id="188" name="Image" descr="Image"/>
          <p:cNvPicPr>
            <a:picLocks noChangeAspect="1"/>
          </p:cNvPicPr>
          <p:nvPr/>
        </p:nvPicPr>
        <p:blipFill>
          <a:blip r:embed="rId2">
            <a:extLst/>
          </a:blip>
          <a:stretch>
            <a:fillRect/>
          </a:stretch>
        </p:blipFill>
        <p:spPr>
          <a:xfrm>
            <a:off x="5880741" y="5347968"/>
            <a:ext cx="6403274" cy="3472198"/>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0" presetID="19" grpId="1" fill="hold">
                                  <p:stCondLst>
                                    <p:cond delay="0"/>
                                  </p:stCondLst>
                                  <p:iterate type="el" backwards="0">
                                    <p:tmAbs val="0"/>
                                  </p:iterate>
                                  <p:childTnLst>
                                    <p:set>
                                      <p:cBhvr>
                                        <p:cTn id="6" fill="hold"/>
                                        <p:tgtEl>
                                          <p:spTgt spid="186"/>
                                        </p:tgtEl>
                                        <p:attrNameLst>
                                          <p:attrName>style.visibility</p:attrName>
                                        </p:attrNameLst>
                                      </p:cBhvr>
                                      <p:to>
                                        <p:strVal val="visible"/>
                                      </p:to>
                                    </p:set>
                                    <p:anim calcmode="lin" valueType="num">
                                      <p:cBhvr>
                                        <p:cTn id="7" dur="1500" fill="hold"/>
                                        <p:tgtEl>
                                          <p:spTgt spid="186"/>
                                        </p:tgtEl>
                                        <p:attrNameLst>
                                          <p:attrName>ppt_w</p:attrName>
                                        </p:attrNameLst>
                                      </p:cBhvr>
                                      <p:tavLst>
                                        <p:tav tm="0" fmla="#ppt_w*sin(2.5*pi*$)">
                                          <p:val>
                                            <p:fltVal val="0"/>
                                          </p:val>
                                        </p:tav>
                                        <p:tav tm="100000">
                                          <p:val>
                                            <p:fltVal val="1"/>
                                          </p:val>
                                        </p:tav>
                                      </p:tavLst>
                                    </p:anim>
                                    <p:anim calcmode="lin" valueType="num">
                                      <p:cBhvr>
                                        <p:cTn id="8" dur="1500" fill="hold"/>
                                        <p:tgtEl>
                                          <p:spTgt spid="18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6" grpId="1"/>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0" name="文本"/>
          <p:cNvSpPr txBox="1"/>
          <p:nvPr>
            <p:ph type="body" idx="13"/>
          </p:nvPr>
        </p:nvSpPr>
        <p:spPr>
          <a:prstGeom prst="rect">
            <a:avLst/>
          </a:prstGeom>
        </p:spPr>
        <p:txBody>
          <a:bodyPr/>
          <a:lstStyle/>
          <a:p>
            <a:pPr/>
            <a:r>
              <a:t>文本</a:t>
            </a:r>
          </a:p>
        </p:txBody>
      </p:sp>
      <p:sp>
        <p:nvSpPr>
          <p:cNvPr id="191" name="Other parts of innate response  include inducible phagocytic cells that can attack and destroy  potential pathogens, cytotoxic  cells that destroy cells infected by viruses, and  the complement system of proteins that attack the membrane  of  invading cells ."/>
          <p:cNvSpPr txBox="1"/>
          <p:nvPr>
            <p:ph type="body" idx="1"/>
          </p:nvPr>
        </p:nvSpPr>
        <p:spPr>
          <a:prstGeom prst="rect">
            <a:avLst/>
          </a:prstGeom>
        </p:spPr>
        <p:txBody>
          <a:bodyPr/>
          <a:lstStyle/>
          <a:p>
            <a:pPr/>
            <a:r>
              <a:t>Other parts of innate response  include inducible phagocytic cells that can attack and destroy  potential pathogens, cytotoxic  cells that destroy cells infected by viruses, and  the complement system of proteins that attack the membrane  of  invading cells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5" presetID="3" grpId="1" fill="hold">
                                  <p:stCondLst>
                                    <p:cond delay="0"/>
                                  </p:stCondLst>
                                  <p:iterate type="el" backwards="0">
                                    <p:tmAbs val="0"/>
                                  </p:iterate>
                                  <p:childTnLst>
                                    <p:set>
                                      <p:cBhvr>
                                        <p:cTn id="6" fill="hold"/>
                                        <p:tgtEl>
                                          <p:spTgt spid="191"/>
                                        </p:tgtEl>
                                        <p:attrNameLst>
                                          <p:attrName>style.visibility</p:attrName>
                                        </p:attrNameLst>
                                      </p:cBhvr>
                                      <p:to>
                                        <p:strVal val="visible"/>
                                      </p:to>
                                    </p:set>
                                    <p:animEffect filter="blinds(vertical)" transition="in">
                                      <p:cBhvr>
                                        <p:cTn id="7" dur="1000"/>
                                        <p:tgtEl>
                                          <p:spTgt spid="1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1" grpId="1"/>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93" name="Image" descr="Image"/>
          <p:cNvPicPr>
            <a:picLocks noChangeAspect="1"/>
          </p:cNvPicPr>
          <p:nvPr>
            <p:ph type="pic" idx="13"/>
          </p:nvPr>
        </p:nvPicPr>
        <p:blipFill>
          <a:blip r:embed="rId2">
            <a:extLst/>
          </a:blip>
          <a:srcRect l="0" t="0" r="0" b="0"/>
          <a:stretch>
            <a:fillRect/>
          </a:stretch>
        </p:blipFill>
        <p:spPr>
          <a:xfrm>
            <a:off x="5851813" y="3145432"/>
            <a:ext cx="6895369" cy="5177411"/>
          </a:xfrm>
          <a:prstGeom prst="rect">
            <a:avLst/>
          </a:prstGeom>
        </p:spPr>
      </p:pic>
      <p:sp>
        <p:nvSpPr>
          <p:cNvPr id="194" name="The adaptive response include both cellular  and humoral components.The cellular component  of the adaptive response includes cytotoxic T cells that can destroy cells that have become infected by viruses or that show signs of becoming cancerous."/>
          <p:cNvSpPr txBox="1"/>
          <p:nvPr>
            <p:ph type="title"/>
          </p:nvPr>
        </p:nvSpPr>
        <p:spPr>
          <a:xfrm>
            <a:off x="266700" y="1917700"/>
            <a:ext cx="5522913" cy="2705100"/>
          </a:xfrm>
          <a:prstGeom prst="rect">
            <a:avLst/>
          </a:prstGeom>
        </p:spPr>
        <p:txBody>
          <a:bodyPr/>
          <a:lstStyle>
            <a:lvl1pPr defTabSz="303783">
              <a:lnSpc>
                <a:spcPct val="100000"/>
              </a:lnSpc>
              <a:spcBef>
                <a:spcPts val="1400"/>
              </a:spcBef>
              <a:defRPr b="0" cap="none" sz="2132">
                <a:solidFill>
                  <a:srgbClr val="FFFFFF"/>
                </a:solidFill>
                <a:latin typeface="Avenir Next Medium"/>
                <a:ea typeface="Avenir Next Medium"/>
                <a:cs typeface="Avenir Next Medium"/>
                <a:sym typeface="Avenir Next Medium"/>
              </a:defRPr>
            </a:lvl1pPr>
          </a:lstStyle>
          <a:p>
            <a:pPr/>
            <a:r>
              <a:t>The adaptive response include both cellular  and humoral components.The cellular component  of the adaptive response includes cytotoxic T cells that can destroy cells that have become infected by viruses or that show signs of becoming cancerous.</a:t>
            </a:r>
          </a:p>
        </p:txBody>
      </p:sp>
      <p:sp>
        <p:nvSpPr>
          <p:cNvPr id="195" name="Adaptive immune system:"/>
          <p:cNvSpPr txBox="1"/>
          <p:nvPr>
            <p:ph type="body" sz="quarter" idx="1"/>
          </p:nvPr>
        </p:nvSpPr>
        <p:spPr>
          <a:xfrm>
            <a:off x="215900" y="215900"/>
            <a:ext cx="6135440" cy="1803400"/>
          </a:xfrm>
          <a:prstGeom prst="rect">
            <a:avLst/>
          </a:prstGeom>
        </p:spPr>
        <p:txBody>
          <a:bodyPr/>
          <a:lstStyle>
            <a:lvl1pPr defTabSz="578358">
              <a:spcBef>
                <a:spcPts val="2200"/>
              </a:spcBef>
              <a:defRPr sz="5346">
                <a:solidFill>
                  <a:srgbClr val="FFFFFF"/>
                </a:solidFill>
              </a:defRPr>
            </a:lvl1pPr>
          </a:lstStyle>
          <a:p>
            <a:pPr/>
            <a:r>
              <a:t>Adaptive immune system:</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194"/>
                                        </p:tgtEl>
                                        <p:attrNameLst>
                                          <p:attrName>style.visibility</p:attrName>
                                        </p:attrNameLst>
                                      </p:cBhvr>
                                      <p:to>
                                        <p:strVal val="visible"/>
                                      </p:to>
                                    </p:set>
                                    <p:animEffect filter="dissolve" transition="in">
                                      <p:cBhvr>
                                        <p:cTn id="7" dur="1000"/>
                                        <p:tgtEl>
                                          <p:spTgt spid="1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4"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文本"/>
          <p:cNvSpPr txBox="1"/>
          <p:nvPr>
            <p:ph type="body" idx="13"/>
          </p:nvPr>
        </p:nvSpPr>
        <p:spPr>
          <a:prstGeom prst="rect">
            <a:avLst/>
          </a:prstGeom>
        </p:spPr>
        <p:txBody>
          <a:bodyPr/>
          <a:lstStyle/>
          <a:p>
            <a:pPr/>
            <a:r>
              <a:t>文本</a:t>
            </a:r>
          </a:p>
        </p:txBody>
      </p:sp>
      <p:sp>
        <p:nvSpPr>
          <p:cNvPr id="198" name="The  humoral response involves the detection of specific invading compounds and the production of antibodies designed to bind to them. These antibodies tag the antigenic  particles for destruction by other components of the immune system, such as macrophages that engulf and digest tagged cells by puncturing their membranes."/>
          <p:cNvSpPr txBox="1"/>
          <p:nvPr>
            <p:ph type="body" idx="1"/>
          </p:nvPr>
        </p:nvSpPr>
        <p:spPr>
          <a:prstGeom prst="rect">
            <a:avLst/>
          </a:prstGeom>
        </p:spPr>
        <p:txBody>
          <a:bodyPr/>
          <a:lstStyle/>
          <a:p>
            <a:pPr/>
            <a:r>
              <a:t>The  humoral response involves the detection of specific invading compounds and the production of antibodies designed to bind to them. These antibodies tag the antigenic  particles for destruction by other components of the immune system, such as macrophages that engulf and digest tagged cells by puncturing their membranes.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198"/>
                                        </p:tgtEl>
                                        <p:attrNameLst>
                                          <p:attrName>style.visibility</p:attrName>
                                        </p:attrNameLst>
                                      </p:cBhvr>
                                      <p:to>
                                        <p:strVal val="visible"/>
                                      </p:to>
                                    </p:set>
                                    <p:anim calcmode="lin" valueType="num">
                                      <p:cBhvr>
                                        <p:cTn id="7" dur="1000" fill="hold"/>
                                        <p:tgtEl>
                                          <p:spTgt spid="198"/>
                                        </p:tgtEl>
                                        <p:attrNameLst>
                                          <p:attrName>ppt_x</p:attrName>
                                        </p:attrNameLst>
                                      </p:cBhvr>
                                      <p:tavLst>
                                        <p:tav tm="0">
                                          <p:val>
                                            <p:strVal val="#ppt_x"/>
                                          </p:val>
                                        </p:tav>
                                        <p:tav tm="100000">
                                          <p:val>
                                            <p:strVal val="#ppt_x"/>
                                          </p:val>
                                        </p:tav>
                                      </p:tavLst>
                                    </p:anim>
                                    <p:anim calcmode="lin" valueType="num">
                                      <p:cBhvr>
                                        <p:cTn id="8" dur="1000" fill="hold"/>
                                        <p:tgtEl>
                                          <p:spTgt spid="19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8" grpId="1"/>
    </p:bldLst>
  </p:timing>
</p:sld>
</file>

<file path=ppt/theme/theme1.xml><?xml version="1.0" encoding="utf-8"?>
<a:theme xmlns:a="http://schemas.openxmlformats.org/drawingml/2006/main" xmlns:r="http://schemas.openxmlformats.org/officeDocument/2006/relationships"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Baskerville"/>
        <a:ea typeface="Baskerville"/>
        <a:cs typeface="Baskerville"/>
      </a:majorFont>
      <a:minorFont>
        <a:latin typeface="Baskerville"/>
        <a:ea typeface="Baskerville"/>
        <a:cs typeface="Baskerville"/>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80000"/>
          </a:lnSpc>
          <a:spcBef>
            <a:spcPts val="0"/>
          </a:spcBef>
          <a:spcAft>
            <a:spcPts val="0"/>
          </a:spcAft>
          <a:buClrTx/>
          <a:buSzTx/>
          <a:buFontTx/>
          <a:buNone/>
          <a:tabLst/>
          <a:defRPr b="1" baseline="0" cap="all" i="0" spc="0" strike="noStrike" sz="2800" u="none" kumimoji="0" normalizeH="0">
            <a:ln>
              <a:noFill/>
            </a:ln>
            <a:solidFill>
              <a:srgbClr val="FFFFFF"/>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Baskerville"/>
        <a:ea typeface="Baskerville"/>
        <a:cs typeface="Baskerville"/>
      </a:majorFont>
      <a:minorFont>
        <a:latin typeface="Baskerville"/>
        <a:ea typeface="Baskerville"/>
        <a:cs typeface="Baskerville"/>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80000"/>
          </a:lnSpc>
          <a:spcBef>
            <a:spcPts val="0"/>
          </a:spcBef>
          <a:spcAft>
            <a:spcPts val="0"/>
          </a:spcAft>
          <a:buClrTx/>
          <a:buSzTx/>
          <a:buFontTx/>
          <a:buNone/>
          <a:tabLst/>
          <a:defRPr b="1" baseline="0" cap="all" i="0" spc="0" strike="noStrike" sz="2800" u="none" kumimoji="0" normalizeH="0">
            <a:ln>
              <a:noFill/>
            </a:ln>
            <a:solidFill>
              <a:srgbClr val="FFFFFF"/>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